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4"/>
  </p:notesMasterIdLst>
  <p:sldIdLst>
    <p:sldId id="256" r:id="rId2"/>
    <p:sldId id="281" r:id="rId3"/>
    <p:sldId id="282" r:id="rId4"/>
    <p:sldId id="257" r:id="rId5"/>
    <p:sldId id="266" r:id="rId6"/>
    <p:sldId id="267" r:id="rId7"/>
    <p:sldId id="268" r:id="rId8"/>
    <p:sldId id="262" r:id="rId9"/>
    <p:sldId id="263" r:id="rId10"/>
    <p:sldId id="271" r:id="rId11"/>
    <p:sldId id="272" r:id="rId12"/>
    <p:sldId id="276" r:id="rId13"/>
    <p:sldId id="278" r:id="rId14"/>
    <p:sldId id="280" r:id="rId15"/>
    <p:sldId id="279" r:id="rId16"/>
    <p:sldId id="264" r:id="rId17"/>
    <p:sldId id="273" r:id="rId18"/>
    <p:sldId id="274" r:id="rId19"/>
    <p:sldId id="275" r:id="rId20"/>
    <p:sldId id="265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 autoAdjust="0"/>
    <p:restoredTop sz="86387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B67B9-913E-4376-B79D-E16C0D1C3A69}" type="doc">
      <dgm:prSet loTypeId="urn:microsoft.com/office/officeart/2005/8/layout/radial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109D3-D1E9-4131-AF4C-489A43884892}">
      <dgm:prSet phldrT="[Text]"/>
      <dgm:spPr>
        <a:solidFill>
          <a:srgbClr val="66FF33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پدافند غيرعامل</a:t>
          </a:r>
          <a:endParaRPr lang="en-US" b="1" cap="none" spc="0" dirty="0">
            <a:ln w="11430"/>
            <a:solidFill>
              <a:srgbClr val="FF000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EF1E222B-750C-4ACC-83E4-E2D83B1C9F8D}" type="parTrans" cxnId="{6865AD93-0C6A-4F73-A52E-79F6B417B958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B9E0CCF8-E2C8-4895-8AB3-D5BDB4865726}" type="sibTrans" cxnId="{6865AD93-0C6A-4F73-A52E-79F6B417B958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3D175C60-4656-4883-A085-FC71F35067E9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كاهش آسيب پذيري</a:t>
          </a:r>
          <a:endParaRPr lang="en-US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B194F18B-089C-4B40-AA0E-DF20D5260863}" type="parTrans" cxnId="{308D0566-65F8-41AF-AA8C-9A6B2FE30C4C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ED85B0CA-FEDF-4187-A5CA-6617E3DFEEDD}" type="sibTrans" cxnId="{308D0566-65F8-41AF-AA8C-9A6B2FE30C4C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BB612630-32FC-472E-81CE-88784CE32010}">
      <dgm:prSet phldrT="[Text]"/>
      <dgm:spPr>
        <a:solidFill>
          <a:srgbClr val="FF0000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b="1" cap="none" spc="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تسهيل مديريت بحران</a:t>
          </a:r>
          <a:endParaRPr lang="en-US" b="1" cap="none" spc="0" dirty="0">
            <a:ln w="11430"/>
            <a:solidFill>
              <a:srgbClr val="00B0F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108377D8-7EDC-44D8-9D3A-25D9649EC489}" type="parTrans" cxnId="{D6CDD555-3259-46AD-AD31-9CE97F090F4C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BAA1BA77-8729-48F4-BAA7-33F864086A2C}" type="sibTrans" cxnId="{D6CDD555-3259-46AD-AD31-9CE97F090F4C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C89AF173-5C13-4EC4-AABD-04D634123FDC}">
      <dgm:prSet phldrT="[Text]"/>
      <dgm:spPr>
        <a:solidFill>
          <a:srgbClr val="CC9900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استمرار خدمات ضروري</a:t>
          </a:r>
          <a:endParaRPr lang="en-US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5629A52D-1121-4F5A-8CB5-2D4D7D3B82E7}" type="parTrans" cxnId="{11C1E346-C6D6-440F-99C3-E6E80CFBB510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066D391B-085B-483D-9303-292442C0DBA2}" type="sibTrans" cxnId="{11C1E346-C6D6-440F-99C3-E6E80CFBB510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B9D94813-8A63-43B2-9997-7EFE1BF4E123}">
      <dgm:prSet phldrT="[Text]"/>
      <dgm:spPr>
        <a:solidFill>
          <a:srgbClr val="00B0F0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b="1" cap="none" spc="0" dirty="0" smtClean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افزايش پايداري</a:t>
          </a:r>
          <a:endParaRPr lang="en-US" b="1" cap="none" spc="0" dirty="0">
            <a:ln w="11430"/>
            <a:solidFill>
              <a:srgbClr val="A50021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A90D603B-6293-4563-B0C2-BEC8A6A17356}" type="parTrans" cxnId="{3A4733FE-12F9-479A-98D8-C4AF4FA80809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C184C811-32EC-40D1-BE3D-EEAB0D7F8DBB}" type="sibTrans" cxnId="{3A4733FE-12F9-479A-98D8-C4AF4FA80809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E9250F87-765E-422C-A93B-B25D0CB2D4ED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بازدارندگي دفاعي</a:t>
          </a:r>
          <a:endParaRPr lang="en-US" b="1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2174F58F-B780-46C9-B2DA-DA21AF669054}" type="parTrans" cxnId="{D4E2735B-54A2-4D47-932F-E510D76976BF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3FA88ED2-214D-4511-8293-373EF9EBE6F3}" type="sibTrans" cxnId="{D4E2735B-54A2-4D47-932F-E510D76976BF}">
      <dgm:prSet/>
      <dgm:spPr/>
      <dgm:t>
        <a:bodyPr/>
        <a:lstStyle/>
        <a:p>
          <a:endParaRPr lang="en-US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EC8A1957-A7C3-4362-AD73-0D0320214CC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FFFF00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sz="24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تهدیدات</a:t>
          </a:r>
          <a:endParaRPr lang="en-US" sz="2400" b="1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D9D6DE11-2824-4692-BA2D-EF49F4DD260B}" type="parTrans" cxnId="{740A9E42-9FAE-4CBD-9FDF-0994FD8B1072}">
      <dgm:prSet/>
      <dgm:spPr/>
      <dgm:t>
        <a:bodyPr/>
        <a:lstStyle/>
        <a:p>
          <a:pPr rtl="1"/>
          <a:endParaRPr lang="fa-IR"/>
        </a:p>
      </dgm:t>
    </dgm:pt>
    <dgm:pt modelId="{DCF7AF0F-973D-4877-8709-D5E4B61CD5A0}" type="sibTrans" cxnId="{740A9E42-9FAE-4CBD-9FDF-0994FD8B1072}">
      <dgm:prSet/>
      <dgm:spPr/>
      <dgm:t>
        <a:bodyPr/>
        <a:lstStyle/>
        <a:p>
          <a:pPr rtl="1"/>
          <a:endParaRPr lang="fa-IR"/>
        </a:p>
      </dgm:t>
    </dgm:pt>
    <dgm:pt modelId="{18352633-8494-4D7C-958E-6F08C4955A46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FF00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اقدامات نظامی</a:t>
          </a:r>
          <a:endParaRPr lang="en-US" b="1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6D5BE808-9D13-4BD9-A107-A286F58405B6}" type="parTrans" cxnId="{9871823E-9AF4-4DB8-B485-AC340398C853}">
      <dgm:prSet/>
      <dgm:spPr/>
      <dgm:t>
        <a:bodyPr/>
        <a:lstStyle/>
        <a:p>
          <a:pPr rtl="1"/>
          <a:endParaRPr lang="fa-IR"/>
        </a:p>
      </dgm:t>
    </dgm:pt>
    <dgm:pt modelId="{2B8A393D-53BB-4407-ABE1-518942F38C80}" type="sibTrans" cxnId="{9871823E-9AF4-4DB8-B485-AC340398C853}">
      <dgm:prSet/>
      <dgm:spPr/>
      <dgm:t>
        <a:bodyPr/>
        <a:lstStyle/>
        <a:p>
          <a:pPr rtl="1"/>
          <a:endParaRPr lang="fa-IR"/>
        </a:p>
      </dgm:t>
    </dgm:pt>
    <dgm:pt modelId="{07BD6C43-EC26-4EF9-AF0E-476DC4F4F71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a-IR" sz="32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دشمن</a:t>
          </a:r>
          <a:endParaRPr lang="en-US" sz="3200" b="1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1EA1BE0B-CD69-4B53-849C-A29A2F8FBD10}" type="parTrans" cxnId="{3BDC7C02-D8C8-4F13-BAEB-7231CFD60091}">
      <dgm:prSet/>
      <dgm:spPr/>
      <dgm:t>
        <a:bodyPr/>
        <a:lstStyle/>
        <a:p>
          <a:pPr rtl="1"/>
          <a:endParaRPr lang="fa-IR"/>
        </a:p>
      </dgm:t>
    </dgm:pt>
    <dgm:pt modelId="{46B4D52C-B67F-47E9-BC93-5E3F8481C23D}" type="sibTrans" cxnId="{3BDC7C02-D8C8-4F13-BAEB-7231CFD60091}">
      <dgm:prSet/>
      <dgm:spPr/>
      <dgm:t>
        <a:bodyPr/>
        <a:lstStyle/>
        <a:p>
          <a:pPr rtl="1"/>
          <a:endParaRPr lang="fa-IR"/>
        </a:p>
      </dgm:t>
    </dgm:pt>
    <dgm:pt modelId="{BDCD97D2-44D1-4CCA-A0E5-3EA5757F2003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sz="24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غیر مسلحانه</a:t>
          </a:r>
          <a:endParaRPr lang="en-US" sz="2400" b="1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8A881D78-D339-409F-82AF-2626C2E9FD38}" type="parTrans" cxnId="{498FB7DA-2CF9-4B7D-A04E-B58B163F272D}">
      <dgm:prSet/>
      <dgm:spPr/>
      <dgm:t>
        <a:bodyPr/>
        <a:lstStyle/>
        <a:p>
          <a:pPr rtl="1"/>
          <a:endParaRPr lang="fa-IR"/>
        </a:p>
      </dgm:t>
    </dgm:pt>
    <dgm:pt modelId="{575C4D5A-110C-4234-9896-208A723FDC11}" type="sibTrans" cxnId="{498FB7DA-2CF9-4B7D-A04E-B58B163F272D}">
      <dgm:prSet/>
      <dgm:spPr/>
      <dgm:t>
        <a:bodyPr/>
        <a:lstStyle/>
        <a:p>
          <a:pPr rtl="1"/>
          <a:endParaRPr lang="fa-IR"/>
        </a:p>
      </dgm:t>
    </dgm:pt>
    <dgm:pt modelId="{42524C09-8F03-4CEE-92B0-C44D2FF4E059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tx1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a-IR" sz="2400" b="1" cap="none" spc="0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کلیه اقدامات وتدابیر</a:t>
          </a:r>
          <a:endParaRPr lang="en-US" sz="2400" b="1" cap="none" spc="0" dirty="0">
            <a:ln w="11430"/>
            <a:solidFill>
              <a:schemeClr val="bg1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gm:t>
    </dgm:pt>
    <dgm:pt modelId="{24E98D6B-B630-45D8-8E67-D47A6D33AFAE}" type="parTrans" cxnId="{68D7B093-B856-4292-B8E5-40FCBFCDB8AF}">
      <dgm:prSet/>
      <dgm:spPr/>
      <dgm:t>
        <a:bodyPr/>
        <a:lstStyle/>
        <a:p>
          <a:pPr rtl="1"/>
          <a:endParaRPr lang="fa-IR"/>
        </a:p>
      </dgm:t>
    </dgm:pt>
    <dgm:pt modelId="{1C18E67E-9690-4E7B-94F0-B2AE7FEC1669}" type="sibTrans" cxnId="{68D7B093-B856-4292-B8E5-40FCBFCDB8AF}">
      <dgm:prSet/>
      <dgm:spPr/>
      <dgm:t>
        <a:bodyPr/>
        <a:lstStyle/>
        <a:p>
          <a:pPr rtl="1"/>
          <a:endParaRPr lang="fa-IR"/>
        </a:p>
      </dgm:t>
    </dgm:pt>
    <dgm:pt modelId="{79C1BD33-5E5C-44DF-B1FB-792FCD6B794E}" type="pres">
      <dgm:prSet presAssocID="{29AB67B9-913E-4376-B79D-E16C0D1C3A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B9735A-B7DC-4121-BCFF-5EE6A2CBBC9E}" type="pres">
      <dgm:prSet presAssocID="{29AB67B9-913E-4376-B79D-E16C0D1C3A69}" presName="radial" presStyleCnt="0">
        <dgm:presLayoutVars>
          <dgm:animLvl val="ctr"/>
        </dgm:presLayoutVars>
      </dgm:prSet>
      <dgm:spPr/>
    </dgm:pt>
    <dgm:pt modelId="{CBF4A575-B65F-4B07-915C-80936ABF7030}" type="pres">
      <dgm:prSet presAssocID="{175109D3-D1E9-4131-AF4C-489A43884892}" presName="centerShape" presStyleLbl="vennNode1" presStyleIdx="0" presStyleCnt="11"/>
      <dgm:spPr/>
      <dgm:t>
        <a:bodyPr/>
        <a:lstStyle/>
        <a:p>
          <a:endParaRPr lang="en-US"/>
        </a:p>
      </dgm:t>
    </dgm:pt>
    <dgm:pt modelId="{BC8A6CD7-203D-4639-9971-B2B4087B70C0}" type="pres">
      <dgm:prSet presAssocID="{3D175C60-4656-4883-A085-FC71F35067E9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B5DDE-CA77-4B7E-A376-96D37E2EA775}" type="pres">
      <dgm:prSet presAssocID="{BB612630-32FC-472E-81CE-88784CE32010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B6250-47A9-4BC4-AE88-890D3AD07AAD}" type="pres">
      <dgm:prSet presAssocID="{C89AF173-5C13-4EC4-AABD-04D634123FDC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A5436-C6DA-46CB-8B81-4B11C8F56D45}" type="pres">
      <dgm:prSet presAssocID="{B9D94813-8A63-43B2-9997-7EFE1BF4E123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95DE7-1C62-4056-9D8A-076944BA8446}" type="pres">
      <dgm:prSet presAssocID="{E9250F87-765E-422C-A93B-B25D0CB2D4ED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8C300-8584-4E4E-9458-BB35AB9D9960}" type="pres">
      <dgm:prSet presAssocID="{EC8A1957-A7C3-4362-AD73-0D0320214CC8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D366B5-A8AA-45EC-AD59-A1585DEA90E3}" type="pres">
      <dgm:prSet presAssocID="{18352633-8494-4D7C-958E-6F08C4955A46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774FA79-6518-461E-9F1D-332673D0E84A}" type="pres">
      <dgm:prSet presAssocID="{07BD6C43-EC26-4EF9-AF0E-476DC4F4F716}" presName="node" presStyleLbl="vennNode1" presStyleIdx="8" presStyleCnt="11" custRadScaleRad="101580" custRadScaleInc="-205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60D0FDD-CDF8-443B-9AF4-7886CB338BB5}" type="pres">
      <dgm:prSet presAssocID="{BDCD97D2-44D1-4CCA-A0E5-3EA5757F2003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CE36359-EF1D-4CA6-908F-CD45469AE240}" type="pres">
      <dgm:prSet presAssocID="{42524C09-8F03-4CEE-92B0-C44D2FF4E059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871823E-9AF4-4DB8-B485-AC340398C853}" srcId="{175109D3-D1E9-4131-AF4C-489A43884892}" destId="{18352633-8494-4D7C-958E-6F08C4955A46}" srcOrd="6" destOrd="0" parTransId="{6D5BE808-9D13-4BD9-A107-A286F58405B6}" sibTransId="{2B8A393D-53BB-4407-ABE1-518942F38C80}"/>
    <dgm:cxn modelId="{54446405-A2EA-4C52-B0CC-F05C8754815A}" type="presOf" srcId="{BDCD97D2-44D1-4CCA-A0E5-3EA5757F2003}" destId="{C60D0FDD-CDF8-443B-9AF4-7886CB338BB5}" srcOrd="0" destOrd="0" presId="urn:microsoft.com/office/officeart/2005/8/layout/radial3"/>
    <dgm:cxn modelId="{43BDBAE9-4553-4F13-93AD-E97D07AD88BD}" type="presOf" srcId="{42524C09-8F03-4CEE-92B0-C44D2FF4E059}" destId="{2CE36359-EF1D-4CA6-908F-CD45469AE240}" srcOrd="0" destOrd="0" presId="urn:microsoft.com/office/officeart/2005/8/layout/radial3"/>
    <dgm:cxn modelId="{498FB7DA-2CF9-4B7D-A04E-B58B163F272D}" srcId="{175109D3-D1E9-4131-AF4C-489A43884892}" destId="{BDCD97D2-44D1-4CCA-A0E5-3EA5757F2003}" srcOrd="8" destOrd="0" parTransId="{8A881D78-D339-409F-82AF-2626C2E9FD38}" sibTransId="{575C4D5A-110C-4234-9896-208A723FDC11}"/>
    <dgm:cxn modelId="{D4E2735B-54A2-4D47-932F-E510D76976BF}" srcId="{175109D3-D1E9-4131-AF4C-489A43884892}" destId="{E9250F87-765E-422C-A93B-B25D0CB2D4ED}" srcOrd="4" destOrd="0" parTransId="{2174F58F-B780-46C9-B2DA-DA21AF669054}" sibTransId="{3FA88ED2-214D-4511-8293-373EF9EBE6F3}"/>
    <dgm:cxn modelId="{B6AEDCFE-2908-4033-81AC-520727EF3EBB}" type="presOf" srcId="{3D175C60-4656-4883-A085-FC71F35067E9}" destId="{BC8A6CD7-203D-4639-9971-B2B4087B70C0}" srcOrd="0" destOrd="0" presId="urn:microsoft.com/office/officeart/2005/8/layout/radial3"/>
    <dgm:cxn modelId="{3366C940-24E2-4F31-976B-A24EBA60BB8A}" type="presOf" srcId="{E9250F87-765E-422C-A93B-B25D0CB2D4ED}" destId="{16095DE7-1C62-4056-9D8A-076944BA8446}" srcOrd="0" destOrd="0" presId="urn:microsoft.com/office/officeart/2005/8/layout/radial3"/>
    <dgm:cxn modelId="{2C8681C5-AA65-4567-8A05-B37C32B7FC09}" type="presOf" srcId="{18352633-8494-4D7C-958E-6F08C4955A46}" destId="{F4D366B5-A8AA-45EC-AD59-A1585DEA90E3}" srcOrd="0" destOrd="0" presId="urn:microsoft.com/office/officeart/2005/8/layout/radial3"/>
    <dgm:cxn modelId="{5B5BA637-3211-44D4-8C59-7D036CC95FCC}" type="presOf" srcId="{C89AF173-5C13-4EC4-AABD-04D634123FDC}" destId="{7E7B6250-47A9-4BC4-AE88-890D3AD07AAD}" srcOrd="0" destOrd="0" presId="urn:microsoft.com/office/officeart/2005/8/layout/radial3"/>
    <dgm:cxn modelId="{61D168B3-5164-4975-9656-2264EDC65455}" type="presOf" srcId="{B9D94813-8A63-43B2-9997-7EFE1BF4E123}" destId="{D23A5436-C6DA-46CB-8B81-4B11C8F56D45}" srcOrd="0" destOrd="0" presId="urn:microsoft.com/office/officeart/2005/8/layout/radial3"/>
    <dgm:cxn modelId="{308D0566-65F8-41AF-AA8C-9A6B2FE30C4C}" srcId="{175109D3-D1E9-4131-AF4C-489A43884892}" destId="{3D175C60-4656-4883-A085-FC71F35067E9}" srcOrd="0" destOrd="0" parTransId="{B194F18B-089C-4B40-AA0E-DF20D5260863}" sibTransId="{ED85B0CA-FEDF-4187-A5CA-6617E3DFEEDD}"/>
    <dgm:cxn modelId="{49A8EA7C-A98F-4C5F-9F22-945597C4E743}" type="presOf" srcId="{BB612630-32FC-472E-81CE-88784CE32010}" destId="{1C8B5DDE-CA77-4B7E-A376-96D37E2EA775}" srcOrd="0" destOrd="0" presId="urn:microsoft.com/office/officeart/2005/8/layout/radial3"/>
    <dgm:cxn modelId="{11C1E346-C6D6-440F-99C3-E6E80CFBB510}" srcId="{175109D3-D1E9-4131-AF4C-489A43884892}" destId="{C89AF173-5C13-4EC4-AABD-04D634123FDC}" srcOrd="2" destOrd="0" parTransId="{5629A52D-1121-4F5A-8CB5-2D4D7D3B82E7}" sibTransId="{066D391B-085B-483D-9303-292442C0DBA2}"/>
    <dgm:cxn modelId="{3A4733FE-12F9-479A-98D8-C4AF4FA80809}" srcId="{175109D3-D1E9-4131-AF4C-489A43884892}" destId="{B9D94813-8A63-43B2-9997-7EFE1BF4E123}" srcOrd="3" destOrd="0" parTransId="{A90D603B-6293-4563-B0C2-BEC8A6A17356}" sibTransId="{C184C811-32EC-40D1-BE3D-EEAB0D7F8DBB}"/>
    <dgm:cxn modelId="{DD428173-1560-4744-93FA-64E6CBFFA548}" type="presOf" srcId="{EC8A1957-A7C3-4362-AD73-0D0320214CC8}" destId="{D7D8C300-8584-4E4E-9458-BB35AB9D9960}" srcOrd="0" destOrd="0" presId="urn:microsoft.com/office/officeart/2005/8/layout/radial3"/>
    <dgm:cxn modelId="{68D7B093-B856-4292-B8E5-40FCBFCDB8AF}" srcId="{175109D3-D1E9-4131-AF4C-489A43884892}" destId="{42524C09-8F03-4CEE-92B0-C44D2FF4E059}" srcOrd="9" destOrd="0" parTransId="{24E98D6B-B630-45D8-8E67-D47A6D33AFAE}" sibTransId="{1C18E67E-9690-4E7B-94F0-B2AE7FEC1669}"/>
    <dgm:cxn modelId="{D6CDD555-3259-46AD-AD31-9CE97F090F4C}" srcId="{175109D3-D1E9-4131-AF4C-489A43884892}" destId="{BB612630-32FC-472E-81CE-88784CE32010}" srcOrd="1" destOrd="0" parTransId="{108377D8-7EDC-44D8-9D3A-25D9649EC489}" sibTransId="{BAA1BA77-8729-48F4-BAA7-33F864086A2C}"/>
    <dgm:cxn modelId="{1B33B635-700F-4CAA-9BC2-B428B8124495}" type="presOf" srcId="{175109D3-D1E9-4131-AF4C-489A43884892}" destId="{CBF4A575-B65F-4B07-915C-80936ABF7030}" srcOrd="0" destOrd="0" presId="urn:microsoft.com/office/officeart/2005/8/layout/radial3"/>
    <dgm:cxn modelId="{2C377880-4FAD-42D3-9223-EC0C2D428F3F}" type="presOf" srcId="{29AB67B9-913E-4376-B79D-E16C0D1C3A69}" destId="{79C1BD33-5E5C-44DF-B1FB-792FCD6B794E}" srcOrd="0" destOrd="0" presId="urn:microsoft.com/office/officeart/2005/8/layout/radial3"/>
    <dgm:cxn modelId="{6865AD93-0C6A-4F73-A52E-79F6B417B958}" srcId="{29AB67B9-913E-4376-B79D-E16C0D1C3A69}" destId="{175109D3-D1E9-4131-AF4C-489A43884892}" srcOrd="0" destOrd="0" parTransId="{EF1E222B-750C-4ACC-83E4-E2D83B1C9F8D}" sibTransId="{B9E0CCF8-E2C8-4895-8AB3-D5BDB4865726}"/>
    <dgm:cxn modelId="{740A9E42-9FAE-4CBD-9FDF-0994FD8B1072}" srcId="{175109D3-D1E9-4131-AF4C-489A43884892}" destId="{EC8A1957-A7C3-4362-AD73-0D0320214CC8}" srcOrd="5" destOrd="0" parTransId="{D9D6DE11-2824-4692-BA2D-EF49F4DD260B}" sibTransId="{DCF7AF0F-973D-4877-8709-D5E4B61CD5A0}"/>
    <dgm:cxn modelId="{3BDC7C02-D8C8-4F13-BAEB-7231CFD60091}" srcId="{175109D3-D1E9-4131-AF4C-489A43884892}" destId="{07BD6C43-EC26-4EF9-AF0E-476DC4F4F716}" srcOrd="7" destOrd="0" parTransId="{1EA1BE0B-CD69-4B53-849C-A29A2F8FBD10}" sibTransId="{46B4D52C-B67F-47E9-BC93-5E3F8481C23D}"/>
    <dgm:cxn modelId="{9FBDE9F9-FD2A-45ED-94F8-783487AB150D}" type="presOf" srcId="{07BD6C43-EC26-4EF9-AF0E-476DC4F4F716}" destId="{B774FA79-6518-461E-9F1D-332673D0E84A}" srcOrd="0" destOrd="0" presId="urn:microsoft.com/office/officeart/2005/8/layout/radial3"/>
    <dgm:cxn modelId="{DFDFB9A0-F89A-4734-B533-10E32CF116FD}" type="presParOf" srcId="{79C1BD33-5E5C-44DF-B1FB-792FCD6B794E}" destId="{E2B9735A-B7DC-4121-BCFF-5EE6A2CBBC9E}" srcOrd="0" destOrd="0" presId="urn:microsoft.com/office/officeart/2005/8/layout/radial3"/>
    <dgm:cxn modelId="{68A24AE5-9E72-4664-98BE-25C49B151084}" type="presParOf" srcId="{E2B9735A-B7DC-4121-BCFF-5EE6A2CBBC9E}" destId="{CBF4A575-B65F-4B07-915C-80936ABF7030}" srcOrd="0" destOrd="0" presId="urn:microsoft.com/office/officeart/2005/8/layout/radial3"/>
    <dgm:cxn modelId="{4B1269E4-DF5B-491F-B662-E6DFD86DEA40}" type="presParOf" srcId="{E2B9735A-B7DC-4121-BCFF-5EE6A2CBBC9E}" destId="{BC8A6CD7-203D-4639-9971-B2B4087B70C0}" srcOrd="1" destOrd="0" presId="urn:microsoft.com/office/officeart/2005/8/layout/radial3"/>
    <dgm:cxn modelId="{CFF93284-D7E3-4A36-864B-A2BD52DB2373}" type="presParOf" srcId="{E2B9735A-B7DC-4121-BCFF-5EE6A2CBBC9E}" destId="{1C8B5DDE-CA77-4B7E-A376-96D37E2EA775}" srcOrd="2" destOrd="0" presId="urn:microsoft.com/office/officeart/2005/8/layout/radial3"/>
    <dgm:cxn modelId="{86487063-2364-4EB8-B436-DB665A7583EC}" type="presParOf" srcId="{E2B9735A-B7DC-4121-BCFF-5EE6A2CBBC9E}" destId="{7E7B6250-47A9-4BC4-AE88-890D3AD07AAD}" srcOrd="3" destOrd="0" presId="urn:microsoft.com/office/officeart/2005/8/layout/radial3"/>
    <dgm:cxn modelId="{509FC3E4-255B-4CC6-BF26-C00A7760E03E}" type="presParOf" srcId="{E2B9735A-B7DC-4121-BCFF-5EE6A2CBBC9E}" destId="{D23A5436-C6DA-46CB-8B81-4B11C8F56D45}" srcOrd="4" destOrd="0" presId="urn:microsoft.com/office/officeart/2005/8/layout/radial3"/>
    <dgm:cxn modelId="{875F5E02-F186-4A36-B58C-F9785AE81D4B}" type="presParOf" srcId="{E2B9735A-B7DC-4121-BCFF-5EE6A2CBBC9E}" destId="{16095DE7-1C62-4056-9D8A-076944BA8446}" srcOrd="5" destOrd="0" presId="urn:microsoft.com/office/officeart/2005/8/layout/radial3"/>
    <dgm:cxn modelId="{76C0C7ED-2616-43E4-997F-D58F32817277}" type="presParOf" srcId="{E2B9735A-B7DC-4121-BCFF-5EE6A2CBBC9E}" destId="{D7D8C300-8584-4E4E-9458-BB35AB9D9960}" srcOrd="6" destOrd="0" presId="urn:microsoft.com/office/officeart/2005/8/layout/radial3"/>
    <dgm:cxn modelId="{C6CF935D-8FF7-4E3A-AAA0-0A8E9A331C5C}" type="presParOf" srcId="{E2B9735A-B7DC-4121-BCFF-5EE6A2CBBC9E}" destId="{F4D366B5-A8AA-45EC-AD59-A1585DEA90E3}" srcOrd="7" destOrd="0" presId="urn:microsoft.com/office/officeart/2005/8/layout/radial3"/>
    <dgm:cxn modelId="{57A68C4E-A23B-4B3F-8EC3-47E7DA64BB95}" type="presParOf" srcId="{E2B9735A-B7DC-4121-BCFF-5EE6A2CBBC9E}" destId="{B774FA79-6518-461E-9F1D-332673D0E84A}" srcOrd="8" destOrd="0" presId="urn:microsoft.com/office/officeart/2005/8/layout/radial3"/>
    <dgm:cxn modelId="{47DF27B2-01BE-4B6D-B51C-6503F2A8A947}" type="presParOf" srcId="{E2B9735A-B7DC-4121-BCFF-5EE6A2CBBC9E}" destId="{C60D0FDD-CDF8-443B-9AF4-7886CB338BB5}" srcOrd="9" destOrd="0" presId="urn:microsoft.com/office/officeart/2005/8/layout/radial3"/>
    <dgm:cxn modelId="{AD8C816F-4171-4C08-A554-74ED2A239F9E}" type="presParOf" srcId="{E2B9735A-B7DC-4121-BCFF-5EE6A2CBBC9E}" destId="{2CE36359-EF1D-4CA6-908F-CD45469AE240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BE5507-41B8-48C8-8875-D529A080E626}" type="doc">
      <dgm:prSet loTypeId="urn:microsoft.com/office/officeart/2005/8/layout/target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0801E-89A8-472C-A676-5F4DCCE07789}">
      <dgm:prSet phldrT="[Text]"/>
      <dgm:spPr>
        <a:solidFill>
          <a:schemeClr val="bg2">
            <a:lumMod val="75000"/>
          </a:schemeClr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اجرائي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8EB140B-32E5-4E5F-A3CE-0455F3E5F292}" type="par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49A2A984-F3F8-463C-BE78-5838EB316DF6}" type="sib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8839062F-1EC5-4268-995A-A430325ADE98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اجرائی وبهره برداری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4EFFE1B-EE0C-43D9-BDEC-EAF991216158}" type="par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97737FE-335E-4264-90D4-16B33CB14E80}" type="sib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E3CBB8E-B55E-4903-BC87-2728E042D022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 مديريت واجراء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8D0E772-0542-43A1-AA58-D461BBFD650B}" type="par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82A31A-8968-4A03-B5CD-78C715E97C78}" type="sib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DC07CBF-1E68-4AC7-AB4D-491CB277DCD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مصاديق حوزه ها</a:t>
          </a:r>
          <a:endParaRPr lang="en-US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B988E23-A2B5-40B1-ADA2-4926C6721854}" type="par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ACF6A1B5-F714-44C2-931A-816E960247A8}" type="sib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5B873A8-4587-4F84-8B39-B56AE6546856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اجرایی وبهره برداری زیر ساخت ها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5BB296A3-ED8E-4C24-A753-C68CA1159B16}" type="par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3064268-9B24-42B0-AFEF-0A5A116C63D3}" type="sib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69E966B-F341-4234-8A84-3F87734D9EDB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مدیریتی دستگاه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858983A-84F5-4735-977D-0CB0BA310F69}" type="par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68FEF53-7A72-49C7-A489-5F42CA25C0EC}" type="sib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5B92697-3D41-4073-A9A6-F69D1ABE1E29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effectLst>
          <a:innerShdw blurRad="63500" dist="393700" dir="10800000">
            <a:prstClr val="black">
              <a:alpha val="50000"/>
            </a:prstClr>
          </a:innerShdw>
        </a:effectLst>
      </dgm:spPr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اقدام عمده حوزه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0E6DAC6-506E-4FF8-A218-654312486D4F}" type="par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D825D7-5861-4B33-B856-3C86AFF62963}" type="sib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C49FAB4-98DC-428D-BE19-C36170F166A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400"/>
            </a:lnSpc>
          </a:pPr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آئين نامه هاي مدیریت بحران كشور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7ABB11F-3BDB-4550-9CA9-D4DCC8E7DD6F}" type="par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E03C048-EF19-48A5-B5A5-C50B475ECA00}" type="sib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11CCA0E-895B-4EAD-8484-31F5AEEDDD9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5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طرح مدیریت بحران 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06E95DD-3DE8-492F-8774-69B1422FA18F}" type="par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B59F938-9FF4-4B90-BFBE-E1ECF93DA3DA}" type="sib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2B05BE5-D474-41F8-8291-42A9A1719B87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دستورالعمل ها وطرح های مدیریت بحرانی </a:t>
          </a:r>
          <a:endParaRPr lang="en-US" sz="1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4BEF6C3-F6B8-412C-A40E-100DB6B43DB8}" type="par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2552A90E-7CF3-402B-A684-10D47B21760B}" type="sib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80F5CF70-E691-4567-90DA-EF4361AFBAC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3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آموزش اجزاء 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10FD9A0-5509-4F96-B16D-86D540AAD663}" type="par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EE9FDF02-B8DC-4EC2-A65D-C6CE5827E290}" type="sib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914094E-2769-4FE6-9130-9A21B2705F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مشاوره تخصصي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056FFFC-9FC4-4CB7-94CD-E03707A03027}" type="par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A5D2D76-5DAD-4A46-90BE-34DADEE18170}" type="sib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22076A2-E527-4264-9528-7FEA8710312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برنامه آمادگی 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6EB93567-4CC2-490D-BEE1-4F5A45A3B306}" type="par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A95A5EF7-D3BB-4591-A40F-1F956C4E307C}" type="sib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468FB7A-E7D3-4372-AA3D-E3C00C5DC43A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 سلسله مراتب اجرائی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AA27EC4-A99B-4436-95E2-FEDAE0A8821E}" type="parTrans" cxnId="{4A2D9ACA-9757-4805-AD61-FEEF8CCEE8D6}">
      <dgm:prSet/>
      <dgm:spPr/>
      <dgm:t>
        <a:bodyPr/>
        <a:lstStyle/>
        <a:p>
          <a:endParaRPr lang="en-US"/>
        </a:p>
      </dgm:t>
    </dgm:pt>
    <dgm:pt modelId="{79880A43-7453-43E0-A115-43FE7FDFA33B}" type="sibTrans" cxnId="{4A2D9ACA-9757-4805-AD61-FEEF8CCEE8D6}">
      <dgm:prSet/>
      <dgm:spPr/>
      <dgm:t>
        <a:bodyPr/>
        <a:lstStyle/>
        <a:p>
          <a:endParaRPr lang="en-US"/>
        </a:p>
      </dgm:t>
    </dgm:pt>
    <dgm:pt modelId="{55CF3695-EFD7-4F97-A640-BDA5DFA89AEC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1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مشاورين ونظامات مدیری بحرانی</a:t>
          </a:r>
          <a:endParaRPr lang="en-US" sz="11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20BE821-B0D8-4773-AA92-D0639E688E06}" type="parTrans" cxnId="{29859CBA-ADCE-4CEC-829C-139DD87997CF}">
      <dgm:prSet/>
      <dgm:spPr/>
      <dgm:t>
        <a:bodyPr/>
        <a:lstStyle/>
        <a:p>
          <a:endParaRPr lang="en-US"/>
        </a:p>
      </dgm:t>
    </dgm:pt>
    <dgm:pt modelId="{2836C66F-030A-4CAE-918E-EB17218F712B}" type="sibTrans" cxnId="{29859CBA-ADCE-4CEC-829C-139DD87997CF}">
      <dgm:prSet/>
      <dgm:spPr/>
      <dgm:t>
        <a:bodyPr/>
        <a:lstStyle/>
        <a:p>
          <a:endParaRPr lang="en-US"/>
        </a:p>
      </dgm:t>
    </dgm:pt>
    <dgm:pt modelId="{F19ABF34-6C0B-49DF-9634-26608D39BC0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6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كنترل و نظارت آمادگی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9357718-F227-459E-ADFE-65DF6D049806}" type="sib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0486AC2E-BC7E-4D96-BF32-5EF19E3D9AE0}" type="par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EC62EC39-B042-4BB2-A067-7C42B03BBE1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تمرین و مانور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66924AF-3540-436D-A120-F99151284355}" type="parTrans" cxnId="{14FEBE21-F3EC-4ECC-AC2D-CD806A395870}">
      <dgm:prSet/>
      <dgm:spPr/>
    </dgm:pt>
    <dgm:pt modelId="{A49BD2EE-39B4-4F14-973D-2F201D77842B}" type="sibTrans" cxnId="{14FEBE21-F3EC-4ECC-AC2D-CD806A395870}">
      <dgm:prSet/>
      <dgm:spPr/>
    </dgm:pt>
    <dgm:pt modelId="{61C56707-6FAA-4B8C-BCAB-9B84545589C2}" type="pres">
      <dgm:prSet presAssocID="{FABE5507-41B8-48C8-8875-D529A080E626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4ADE19-620E-4D93-A2B4-8030FFABD215}" type="pres">
      <dgm:prSet presAssocID="{FABE5507-41B8-48C8-8875-D529A080E626}" presName="outerBox" presStyleCnt="0"/>
      <dgm:spPr/>
    </dgm:pt>
    <dgm:pt modelId="{998EB809-7E08-4724-9369-8BB7A289D480}" type="pres">
      <dgm:prSet presAssocID="{FABE5507-41B8-48C8-8875-D529A080E626}" presName="outerBoxParent" presStyleLbl="node1" presStyleIdx="0" presStyleCnt="3" custLinFactNeighborY="-1316"/>
      <dgm:spPr/>
      <dgm:t>
        <a:bodyPr/>
        <a:lstStyle/>
        <a:p>
          <a:endParaRPr lang="en-US"/>
        </a:p>
      </dgm:t>
    </dgm:pt>
    <dgm:pt modelId="{F49B26C3-1257-4DA4-A699-75D6DDD5C442}" type="pres">
      <dgm:prSet presAssocID="{FABE5507-41B8-48C8-8875-D529A080E626}" presName="outerBoxChildren" presStyleCnt="0"/>
      <dgm:spPr/>
    </dgm:pt>
    <dgm:pt modelId="{DBB2C0EB-6D44-4F2D-8C2E-D3B11186612A}" type="pres">
      <dgm:prSet presAssocID="{8839062F-1EC5-4268-995A-A430325ADE98}" presName="oChild" presStyleLbl="f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81CF3-C53F-45C8-AC87-3052A7C2FF15}" type="pres">
      <dgm:prSet presAssocID="{797737FE-335E-4264-90D4-16B33CB14E80}" presName="outerSibTrans" presStyleCnt="0"/>
      <dgm:spPr/>
    </dgm:pt>
    <dgm:pt modelId="{34336B34-A1C8-46B6-9C4D-3FB544E5F471}" type="pres">
      <dgm:prSet presAssocID="{FE3CBB8E-B55E-4903-BC87-2728E042D022}" presName="oChild" presStyleLbl="f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D7BB4-E33F-478D-8A71-E11761DD4C06}" type="pres">
      <dgm:prSet presAssocID="{FABE5507-41B8-48C8-8875-D529A080E626}" presName="middleBox" presStyleCnt="0"/>
      <dgm:spPr/>
    </dgm:pt>
    <dgm:pt modelId="{4551BFF7-7A48-4D27-B620-364BC9950120}" type="pres">
      <dgm:prSet presAssocID="{FABE5507-41B8-48C8-8875-D529A080E626}" presName="middleBoxParent" presStyleLbl="node1" presStyleIdx="1" presStyleCnt="3" custScaleY="121805" custLinFactNeighborY="-4135"/>
      <dgm:spPr/>
      <dgm:t>
        <a:bodyPr/>
        <a:lstStyle/>
        <a:p>
          <a:endParaRPr lang="en-US"/>
        </a:p>
      </dgm:t>
    </dgm:pt>
    <dgm:pt modelId="{0F095AEE-EE39-42CC-9A4A-52E14050B5BB}" type="pres">
      <dgm:prSet presAssocID="{FABE5507-41B8-48C8-8875-D529A080E626}" presName="middleBoxChildren" presStyleCnt="0"/>
      <dgm:spPr/>
    </dgm:pt>
    <dgm:pt modelId="{4E841366-0236-4348-8590-81DB055204A0}" type="pres">
      <dgm:prSet presAssocID="{25B873A8-4587-4F84-8B39-B56AE6546856}" presName="mChild" presStyleLbl="fgAcc1" presStyleIdx="2" presStyleCnt="14" custScaleX="115053" custScaleY="2000000" custLinFactY="-951415" custLinFactNeighborX="-49" custLinFactNeighborY="-1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C00C1-F694-4124-BDB4-EAE86AAC7E82}" type="pres">
      <dgm:prSet presAssocID="{D3064268-9B24-42B0-AFEF-0A5A116C63D3}" presName="middleSibTrans" presStyleCnt="0"/>
      <dgm:spPr/>
    </dgm:pt>
    <dgm:pt modelId="{5CBC5CF0-96B2-4846-8869-E724CA68DE7A}" type="pres">
      <dgm:prSet presAssocID="{C69E966B-F341-4234-8A84-3F87734D9EDB}" presName="mChild" presStyleLbl="fgAcc1" presStyleIdx="3" presStyleCnt="14" custScaleX="121945" custScaleY="2000000" custLinFactY="-471891" custLinFactNeighborX="-50" custLinFactNeighborY="-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EF688-B09E-49B6-AECB-86BB8EA53973}" type="pres">
      <dgm:prSet presAssocID="{768FEF53-7A72-49C7-A489-5F42CA25C0EC}" presName="middleSibTrans" presStyleCnt="0"/>
      <dgm:spPr/>
    </dgm:pt>
    <dgm:pt modelId="{6FEFE907-2410-4407-B638-79AAABC2159D}" type="pres">
      <dgm:prSet presAssocID="{D468FB7A-E7D3-4372-AA3D-E3C00C5DC43A}" presName="mChild" presStyleLbl="fgAcc1" presStyleIdx="4" presStyleCnt="14" custScaleX="110624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1B565-BB8B-4353-A4D5-C4914C5750CE}" type="pres">
      <dgm:prSet presAssocID="{79880A43-7453-43E0-A115-43FE7FDFA33B}" presName="middleSibTrans" presStyleCnt="0"/>
      <dgm:spPr/>
    </dgm:pt>
    <dgm:pt modelId="{4AA923FE-C050-4BF8-8C83-317B80C858FC}" type="pres">
      <dgm:prSet presAssocID="{55CF3695-EFD7-4F97-A640-BDA5DFA89AEC}" presName="mChild" presStyleLbl="fgAcc1" presStyleIdx="5" presStyleCnt="14" custScaleX="110624" custScaleY="2000000" custLinFactY="677220" custLinFactNeighborY="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D83C9-BDB2-49BE-8E39-8E2EC4224E55}" type="pres">
      <dgm:prSet presAssocID="{2836C66F-030A-4CAE-918E-EB17218F712B}" presName="middleSibTrans" presStyleCnt="0"/>
      <dgm:spPr/>
    </dgm:pt>
    <dgm:pt modelId="{70C174D0-479F-47D4-BEAF-DE3578E6079C}" type="pres">
      <dgm:prSet presAssocID="{72B05BE5-D474-41F8-8291-42A9A1719B87}" presName="mChild" presStyleLbl="fgAcc1" presStyleIdx="6" presStyleCnt="14" custScaleX="110722" custScaleY="1701124" custLinFactY="1153932" custLinFactNeighborX="-49" custLinFactNeighborY="1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AEDEA-B2C9-417A-9356-13149C197594}" type="pres">
      <dgm:prSet presAssocID="{FABE5507-41B8-48C8-8875-D529A080E626}" presName="centerBox" presStyleCnt="0"/>
      <dgm:spPr/>
    </dgm:pt>
    <dgm:pt modelId="{D75BC876-69A0-4DBE-B280-E9F4D55670AE}" type="pres">
      <dgm:prSet presAssocID="{FABE5507-41B8-48C8-8875-D529A080E626}" presName="centerBoxParent" presStyleLbl="node1" presStyleIdx="2" presStyleCnt="3" custScaleY="119737"/>
      <dgm:spPr/>
      <dgm:t>
        <a:bodyPr/>
        <a:lstStyle/>
        <a:p>
          <a:endParaRPr lang="en-US"/>
        </a:p>
      </dgm:t>
    </dgm:pt>
    <dgm:pt modelId="{21545CFA-C9FA-45A0-83F9-AB41A62409B3}" type="pres">
      <dgm:prSet presAssocID="{FABE5507-41B8-48C8-8875-D529A080E626}" presName="centerBoxChildren" presStyleCnt="0"/>
      <dgm:spPr/>
    </dgm:pt>
    <dgm:pt modelId="{4E09884D-433B-48F4-A316-DC7BE70EEFF4}" type="pres">
      <dgm:prSet presAssocID="{2C49FAB4-98DC-428D-BE19-C36170F166A8}" presName="cChild" presStyleLbl="f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A57BC-6532-4F3D-B430-2C41DE613BBA}" type="pres">
      <dgm:prSet presAssocID="{2E03C048-EF19-48A5-B5A5-C50B475ECA00}" presName="centerSibTrans" presStyleCnt="0"/>
      <dgm:spPr/>
    </dgm:pt>
    <dgm:pt modelId="{F6CDCD4B-7ECF-4E7C-B325-2A617FCBB98C}" type="pres">
      <dgm:prSet presAssocID="{311CCA0E-895B-4EAD-8484-31F5AEEDDD94}" presName="cChild" presStyleLbl="f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1F48E-60D6-4B6C-97FF-AB1545CEBE5B}" type="pres">
      <dgm:prSet presAssocID="{7B59F938-9FF4-4B90-BFBE-E1ECF93DA3DA}" presName="centerSibTrans" presStyleCnt="0"/>
      <dgm:spPr/>
    </dgm:pt>
    <dgm:pt modelId="{6D02CF12-A1DD-4479-B3E6-D4F480152762}" type="pres">
      <dgm:prSet presAssocID="{80F5CF70-E691-4567-90DA-EF4361AFBACA}" presName="cChild" presStyleLbl="f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4D2F5-E9CA-449C-BC97-1B9F4680721C}" type="pres">
      <dgm:prSet presAssocID="{EE9FDF02-B8DC-4EC2-A65D-C6CE5827E290}" presName="centerSibTrans" presStyleCnt="0"/>
      <dgm:spPr/>
    </dgm:pt>
    <dgm:pt modelId="{ECD90B81-E6D9-4541-A3F8-1F7218B3ADF6}" type="pres">
      <dgm:prSet presAssocID="{D914094E-2769-4FE6-9130-9A21B2705F15}" presName="cChild" presStyleLbl="f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42ACA-3117-461B-89E5-FE5742E50BD5}" type="pres">
      <dgm:prSet presAssocID="{DA5D2D76-5DAD-4A46-90BE-34DADEE18170}" presName="centerSibTrans" presStyleCnt="0"/>
      <dgm:spPr/>
    </dgm:pt>
    <dgm:pt modelId="{0DD72022-D533-404A-B501-8958D62B690E}" type="pres">
      <dgm:prSet presAssocID="{F22076A2-E527-4264-9528-7FEA8710312E}" presName="cChild" presStyleLbl="f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23E77-B049-4404-BE80-A4E432C0B7E8}" type="pres">
      <dgm:prSet presAssocID="{A95A5EF7-D3BB-4591-A40F-1F956C4E307C}" presName="centerSibTrans" presStyleCnt="0"/>
      <dgm:spPr/>
    </dgm:pt>
    <dgm:pt modelId="{2270A65A-BCB9-4802-BE95-1E1AD396621D}" type="pres">
      <dgm:prSet presAssocID="{EC62EC39-B042-4BB2-A067-7C42B03BBE1E}" presName="cChild" presStyleLbl="fgAcc1" presStyleIdx="12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9603F8-5B88-4188-9317-6B9826F31D23}" type="pres">
      <dgm:prSet presAssocID="{A49BD2EE-39B4-4F14-973D-2F201D77842B}" presName="centerSibTrans" presStyleCnt="0"/>
      <dgm:spPr/>
    </dgm:pt>
    <dgm:pt modelId="{E035F2D3-A4BA-4488-A4C9-FF5B261B4A08}" type="pres">
      <dgm:prSet presAssocID="{F19ABF34-6C0B-49DF-9634-26608D39BC09}" presName="cChild" presStyleLbl="f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07A9E1-0EDA-4B4F-8F8E-E0734301182B}" srcId="{E5B92697-3D41-4073-A9A6-F69D1ABE1E29}" destId="{311CCA0E-895B-4EAD-8484-31F5AEEDDD94}" srcOrd="1" destOrd="0" parTransId="{B06E95DD-3DE8-492F-8774-69B1422FA18F}" sibTransId="{7B59F938-9FF4-4B90-BFBE-E1ECF93DA3DA}"/>
    <dgm:cxn modelId="{C0AD4949-BA81-4ADE-9E86-9DA27F019D1D}" srcId="{0DC07CBF-1E68-4AC7-AB4D-491CB277DCD3}" destId="{72B05BE5-D474-41F8-8291-42A9A1719B87}" srcOrd="4" destOrd="0" parTransId="{D4BEF6C3-F6B8-412C-A40E-100DB6B43DB8}" sibTransId="{2552A90E-7CF3-402B-A684-10D47B21760B}"/>
    <dgm:cxn modelId="{527A73BD-5C6C-453D-9A7D-68F79ACD2E08}" type="presOf" srcId="{E5B92697-3D41-4073-A9A6-F69D1ABE1E29}" destId="{D75BC876-69A0-4DBE-B280-E9F4D55670AE}" srcOrd="0" destOrd="0" presId="urn:microsoft.com/office/officeart/2005/8/layout/target2"/>
    <dgm:cxn modelId="{08F78765-AE25-4241-9EF5-0533084C38B2}" srcId="{FABE5507-41B8-48C8-8875-D529A080E626}" destId="{0DC07CBF-1E68-4AC7-AB4D-491CB277DCD3}" srcOrd="1" destOrd="0" parTransId="{9B988E23-A2B5-40B1-ADA2-4926C6721854}" sibTransId="{ACF6A1B5-F714-44C2-931A-816E960247A8}"/>
    <dgm:cxn modelId="{7A82065D-F0CD-47B0-841D-960D25BE5585}" srcId="{E5B92697-3D41-4073-A9A6-F69D1ABE1E29}" destId="{D914094E-2769-4FE6-9130-9A21B2705F15}" srcOrd="3" destOrd="0" parTransId="{2056FFFC-9FC4-4CB7-94CD-E03707A03027}" sibTransId="{DA5D2D76-5DAD-4A46-90BE-34DADEE18170}"/>
    <dgm:cxn modelId="{EF285B8A-8B86-4264-958B-74DEB06CD1B0}" type="presOf" srcId="{FABE5507-41B8-48C8-8875-D529A080E626}" destId="{61C56707-6FAA-4B8C-BCAB-9B84545589C2}" srcOrd="0" destOrd="0" presId="urn:microsoft.com/office/officeart/2005/8/layout/target2"/>
    <dgm:cxn modelId="{F79C55CA-CE6D-479C-BD54-FB39B865A03C}" type="presOf" srcId="{25B873A8-4587-4F84-8B39-B56AE6546856}" destId="{4E841366-0236-4348-8590-81DB055204A0}" srcOrd="0" destOrd="0" presId="urn:microsoft.com/office/officeart/2005/8/layout/target2"/>
    <dgm:cxn modelId="{9DF7C946-DF58-450D-8FB6-6E8DF599677F}" srcId="{E5B92697-3D41-4073-A9A6-F69D1ABE1E29}" destId="{80F5CF70-E691-4567-90DA-EF4361AFBACA}" srcOrd="2" destOrd="0" parTransId="{C10FD9A0-5509-4F96-B16D-86D540AAD663}" sibTransId="{EE9FDF02-B8DC-4EC2-A65D-C6CE5827E290}"/>
    <dgm:cxn modelId="{4A2D9ACA-9757-4805-AD61-FEEF8CCEE8D6}" srcId="{0DC07CBF-1E68-4AC7-AB4D-491CB277DCD3}" destId="{D468FB7A-E7D3-4372-AA3D-E3C00C5DC43A}" srcOrd="2" destOrd="0" parTransId="{BAA27EC4-A99B-4436-95E2-FEDAE0A8821E}" sibTransId="{79880A43-7453-43E0-A115-43FE7FDFA33B}"/>
    <dgm:cxn modelId="{9867594D-8CA4-4AA4-81B7-C0038AB1DCE8}" srcId="{E5B92697-3D41-4073-A9A6-F69D1ABE1E29}" destId="{F22076A2-E527-4264-9528-7FEA8710312E}" srcOrd="4" destOrd="0" parTransId="{6EB93567-4CC2-490D-BEE1-4F5A45A3B306}" sibTransId="{A95A5EF7-D3BB-4591-A40F-1F956C4E307C}"/>
    <dgm:cxn modelId="{0CF88816-E77F-41B3-B6E9-E01A34A3C8DF}" srcId="{DBA0801E-89A8-472C-A676-5F4DCCE07789}" destId="{8839062F-1EC5-4268-995A-A430325ADE98}" srcOrd="0" destOrd="0" parTransId="{94EFFE1B-EE0C-43D9-BDEC-EAF991216158}" sibTransId="{797737FE-335E-4264-90D4-16B33CB14E80}"/>
    <dgm:cxn modelId="{D4B749E7-E018-4816-BB57-9ABFF0A742D0}" type="presOf" srcId="{0DC07CBF-1E68-4AC7-AB4D-491CB277DCD3}" destId="{4551BFF7-7A48-4D27-B620-364BC9950120}" srcOrd="0" destOrd="0" presId="urn:microsoft.com/office/officeart/2005/8/layout/target2"/>
    <dgm:cxn modelId="{72CCDF2C-9CA7-428C-9149-4A42E00FAEB0}" srcId="{0DC07CBF-1E68-4AC7-AB4D-491CB277DCD3}" destId="{25B873A8-4587-4F84-8B39-B56AE6546856}" srcOrd="0" destOrd="0" parTransId="{5BB296A3-ED8E-4C24-A753-C68CA1159B16}" sibTransId="{D3064268-9B24-42B0-AFEF-0A5A116C63D3}"/>
    <dgm:cxn modelId="{14FEBE21-F3EC-4ECC-AC2D-CD806A395870}" srcId="{E5B92697-3D41-4073-A9A6-F69D1ABE1E29}" destId="{EC62EC39-B042-4BB2-A067-7C42B03BBE1E}" srcOrd="5" destOrd="0" parTransId="{066924AF-3540-436D-A120-F99151284355}" sibTransId="{A49BD2EE-39B4-4F14-973D-2F201D77842B}"/>
    <dgm:cxn modelId="{F40C12BF-2F9A-433D-A516-7C0DD2BE10D8}" srcId="{FABE5507-41B8-48C8-8875-D529A080E626}" destId="{DBA0801E-89A8-472C-A676-5F4DCCE07789}" srcOrd="0" destOrd="0" parTransId="{08EB140B-32E5-4E5F-A3CE-0455F3E5F292}" sibTransId="{49A2A984-F3F8-463C-BE78-5838EB316DF6}"/>
    <dgm:cxn modelId="{29859CBA-ADCE-4CEC-829C-139DD87997CF}" srcId="{0DC07CBF-1E68-4AC7-AB4D-491CB277DCD3}" destId="{55CF3695-EFD7-4F97-A640-BDA5DFA89AEC}" srcOrd="3" destOrd="0" parTransId="{F20BE821-B0D8-4773-AA92-D0639E688E06}" sibTransId="{2836C66F-030A-4CAE-918E-EB17218F712B}"/>
    <dgm:cxn modelId="{47D7FA6B-C462-46BA-BC30-F76A81FE842A}" type="presOf" srcId="{311CCA0E-895B-4EAD-8484-31F5AEEDDD94}" destId="{F6CDCD4B-7ECF-4E7C-B325-2A617FCBB98C}" srcOrd="0" destOrd="0" presId="urn:microsoft.com/office/officeart/2005/8/layout/target2"/>
    <dgm:cxn modelId="{CD9ADDE5-515D-43FB-8EBB-5F3F02EE074C}" type="presOf" srcId="{F19ABF34-6C0B-49DF-9634-26608D39BC09}" destId="{E035F2D3-A4BA-4488-A4C9-FF5B261B4A08}" srcOrd="0" destOrd="0" presId="urn:microsoft.com/office/officeart/2005/8/layout/target2"/>
    <dgm:cxn modelId="{C7101041-D6C3-44F0-ACC5-F06CE135066E}" srcId="{FABE5507-41B8-48C8-8875-D529A080E626}" destId="{E5B92697-3D41-4073-A9A6-F69D1ABE1E29}" srcOrd="2" destOrd="0" parTransId="{30E6DAC6-506E-4FF8-A218-654312486D4F}" sibTransId="{E6D825D7-5861-4B33-B856-3C86AFF62963}"/>
    <dgm:cxn modelId="{0B9C2C53-859D-4FAE-993F-D99E0C1D4B4D}" type="presOf" srcId="{F22076A2-E527-4264-9528-7FEA8710312E}" destId="{0DD72022-D533-404A-B501-8958D62B690E}" srcOrd="0" destOrd="0" presId="urn:microsoft.com/office/officeart/2005/8/layout/target2"/>
    <dgm:cxn modelId="{0FFD4D7F-7A93-491B-994D-D3070EEDC172}" type="presOf" srcId="{8839062F-1EC5-4268-995A-A430325ADE98}" destId="{DBB2C0EB-6D44-4F2D-8C2E-D3B11186612A}" srcOrd="0" destOrd="0" presId="urn:microsoft.com/office/officeart/2005/8/layout/target2"/>
    <dgm:cxn modelId="{23F9FD0D-6DD9-48F9-8BCC-4FD5EFBB2B64}" type="presOf" srcId="{C69E966B-F341-4234-8A84-3F87734D9EDB}" destId="{5CBC5CF0-96B2-4846-8869-E724CA68DE7A}" srcOrd="0" destOrd="0" presId="urn:microsoft.com/office/officeart/2005/8/layout/target2"/>
    <dgm:cxn modelId="{43722B62-B145-4B49-851E-31CBD31F80C7}" type="presOf" srcId="{DBA0801E-89A8-472C-A676-5F4DCCE07789}" destId="{998EB809-7E08-4724-9369-8BB7A289D480}" srcOrd="0" destOrd="0" presId="urn:microsoft.com/office/officeart/2005/8/layout/target2"/>
    <dgm:cxn modelId="{6AA9E785-156B-43D5-B6EE-89C718DB2E54}" srcId="{DBA0801E-89A8-472C-A676-5F4DCCE07789}" destId="{FE3CBB8E-B55E-4903-BC87-2728E042D022}" srcOrd="1" destOrd="0" parTransId="{D8D0E772-0542-43A1-AA58-D461BBFD650B}" sibTransId="{E682A31A-8968-4A03-B5CD-78C715E97C78}"/>
    <dgm:cxn modelId="{A76251A2-6BD0-47CE-B9B7-5637AF2BF150}" type="presOf" srcId="{D468FB7A-E7D3-4372-AA3D-E3C00C5DC43A}" destId="{6FEFE907-2410-4407-B638-79AAABC2159D}" srcOrd="0" destOrd="0" presId="urn:microsoft.com/office/officeart/2005/8/layout/target2"/>
    <dgm:cxn modelId="{54596A74-6E25-4C4D-A285-D9BF793D2B34}" type="presOf" srcId="{D914094E-2769-4FE6-9130-9A21B2705F15}" destId="{ECD90B81-E6D9-4541-A3F8-1F7218B3ADF6}" srcOrd="0" destOrd="0" presId="urn:microsoft.com/office/officeart/2005/8/layout/target2"/>
    <dgm:cxn modelId="{0FECD53D-F853-4F79-B938-F6A38AC0E593}" type="presOf" srcId="{EC62EC39-B042-4BB2-A067-7C42B03BBE1E}" destId="{2270A65A-BCB9-4802-BE95-1E1AD396621D}" srcOrd="0" destOrd="0" presId="urn:microsoft.com/office/officeart/2005/8/layout/target2"/>
    <dgm:cxn modelId="{46365C6A-D780-46ED-B427-6D6509886AE0}" type="presOf" srcId="{72B05BE5-D474-41F8-8291-42A9A1719B87}" destId="{70C174D0-479F-47D4-BEAF-DE3578E6079C}" srcOrd="0" destOrd="0" presId="urn:microsoft.com/office/officeart/2005/8/layout/target2"/>
    <dgm:cxn modelId="{24EF96F0-E597-4E49-B240-74D9E06495A5}" srcId="{E5B92697-3D41-4073-A9A6-F69D1ABE1E29}" destId="{2C49FAB4-98DC-428D-BE19-C36170F166A8}" srcOrd="0" destOrd="0" parTransId="{F7ABB11F-3BDB-4550-9CA9-D4DCC8E7DD6F}" sibTransId="{2E03C048-EF19-48A5-B5A5-C50B475ECA00}"/>
    <dgm:cxn modelId="{F1FBCB3E-76C3-4B7F-AEAA-05AD38FAC315}" srcId="{E5B92697-3D41-4073-A9A6-F69D1ABE1E29}" destId="{F19ABF34-6C0B-49DF-9634-26608D39BC09}" srcOrd="6" destOrd="0" parTransId="{0486AC2E-BC7E-4D96-BF32-5EF19E3D9AE0}" sibTransId="{F9357718-F227-459E-ADFE-65DF6D049806}"/>
    <dgm:cxn modelId="{BD5A9B92-2537-4188-8972-0DC438FEC9A9}" srcId="{0DC07CBF-1E68-4AC7-AB4D-491CB277DCD3}" destId="{C69E966B-F341-4234-8A84-3F87734D9EDB}" srcOrd="1" destOrd="0" parTransId="{E858983A-84F5-4735-977D-0CB0BA310F69}" sibTransId="{768FEF53-7A72-49C7-A489-5F42CA25C0EC}"/>
    <dgm:cxn modelId="{20564500-D688-4E50-A79C-CBD5740A0394}" type="presOf" srcId="{55CF3695-EFD7-4F97-A640-BDA5DFA89AEC}" destId="{4AA923FE-C050-4BF8-8C83-317B80C858FC}" srcOrd="0" destOrd="0" presId="urn:microsoft.com/office/officeart/2005/8/layout/target2"/>
    <dgm:cxn modelId="{82CCBB3D-BBF4-4C08-B194-5EFDAAB73622}" type="presOf" srcId="{2C49FAB4-98DC-428D-BE19-C36170F166A8}" destId="{4E09884D-433B-48F4-A316-DC7BE70EEFF4}" srcOrd="0" destOrd="0" presId="urn:microsoft.com/office/officeart/2005/8/layout/target2"/>
    <dgm:cxn modelId="{D9F93316-AACB-428A-83EC-DF0B41BFDA4E}" type="presOf" srcId="{80F5CF70-E691-4567-90DA-EF4361AFBACA}" destId="{6D02CF12-A1DD-4479-B3E6-D4F480152762}" srcOrd="0" destOrd="0" presId="urn:microsoft.com/office/officeart/2005/8/layout/target2"/>
    <dgm:cxn modelId="{546CF835-6D2D-47F9-AC4F-D7378BEF5B6D}" type="presOf" srcId="{FE3CBB8E-B55E-4903-BC87-2728E042D022}" destId="{34336B34-A1C8-46B6-9C4D-3FB544E5F471}" srcOrd="0" destOrd="0" presId="urn:microsoft.com/office/officeart/2005/8/layout/target2"/>
    <dgm:cxn modelId="{6951DC29-3AAD-4920-971A-B2CB47AC6916}" type="presParOf" srcId="{61C56707-6FAA-4B8C-BCAB-9B84545589C2}" destId="{8F4ADE19-620E-4D93-A2B4-8030FFABD215}" srcOrd="0" destOrd="0" presId="urn:microsoft.com/office/officeart/2005/8/layout/target2"/>
    <dgm:cxn modelId="{8625410E-5CA6-4AB4-BD79-FC6E89141F3F}" type="presParOf" srcId="{8F4ADE19-620E-4D93-A2B4-8030FFABD215}" destId="{998EB809-7E08-4724-9369-8BB7A289D480}" srcOrd="0" destOrd="0" presId="urn:microsoft.com/office/officeart/2005/8/layout/target2"/>
    <dgm:cxn modelId="{993716B6-FBA2-432F-94CE-FC9B0395F9C4}" type="presParOf" srcId="{8F4ADE19-620E-4D93-A2B4-8030FFABD215}" destId="{F49B26C3-1257-4DA4-A699-75D6DDD5C442}" srcOrd="1" destOrd="0" presId="urn:microsoft.com/office/officeart/2005/8/layout/target2"/>
    <dgm:cxn modelId="{1CA40E04-C61C-4470-AC3D-481F5C85FAAF}" type="presParOf" srcId="{F49B26C3-1257-4DA4-A699-75D6DDD5C442}" destId="{DBB2C0EB-6D44-4F2D-8C2E-D3B11186612A}" srcOrd="0" destOrd="0" presId="urn:microsoft.com/office/officeart/2005/8/layout/target2"/>
    <dgm:cxn modelId="{AD763D37-776F-4975-9DA9-C5394CA0522A}" type="presParOf" srcId="{F49B26C3-1257-4DA4-A699-75D6DDD5C442}" destId="{8D981CF3-C53F-45C8-AC87-3052A7C2FF15}" srcOrd="1" destOrd="0" presId="urn:microsoft.com/office/officeart/2005/8/layout/target2"/>
    <dgm:cxn modelId="{212926C2-11E5-4B98-8E01-7B5F90E5E02C}" type="presParOf" srcId="{F49B26C3-1257-4DA4-A699-75D6DDD5C442}" destId="{34336B34-A1C8-46B6-9C4D-3FB544E5F471}" srcOrd="2" destOrd="0" presId="urn:microsoft.com/office/officeart/2005/8/layout/target2"/>
    <dgm:cxn modelId="{2EB99A2A-BE65-46A3-8D17-97B77C598707}" type="presParOf" srcId="{61C56707-6FAA-4B8C-BCAB-9B84545589C2}" destId="{BBBD7BB4-E33F-478D-8A71-E11761DD4C06}" srcOrd="1" destOrd="0" presId="urn:microsoft.com/office/officeart/2005/8/layout/target2"/>
    <dgm:cxn modelId="{82EBEC3B-2FEC-42FE-8A1B-F8E2825952E3}" type="presParOf" srcId="{BBBD7BB4-E33F-478D-8A71-E11761DD4C06}" destId="{4551BFF7-7A48-4D27-B620-364BC9950120}" srcOrd="0" destOrd="0" presId="urn:microsoft.com/office/officeart/2005/8/layout/target2"/>
    <dgm:cxn modelId="{8696951C-407B-40A3-8DD6-B978D53244BC}" type="presParOf" srcId="{BBBD7BB4-E33F-478D-8A71-E11761DD4C06}" destId="{0F095AEE-EE39-42CC-9A4A-52E14050B5BB}" srcOrd="1" destOrd="0" presId="urn:microsoft.com/office/officeart/2005/8/layout/target2"/>
    <dgm:cxn modelId="{9EFFF4A9-9D22-41D5-AB8E-BDCE36B4934B}" type="presParOf" srcId="{0F095AEE-EE39-42CC-9A4A-52E14050B5BB}" destId="{4E841366-0236-4348-8590-81DB055204A0}" srcOrd="0" destOrd="0" presId="urn:microsoft.com/office/officeart/2005/8/layout/target2"/>
    <dgm:cxn modelId="{47D4A745-AD48-4E7D-AD91-E2AE4DB8993A}" type="presParOf" srcId="{0F095AEE-EE39-42CC-9A4A-52E14050B5BB}" destId="{4BEC00C1-F694-4124-BDB4-EAE86AAC7E82}" srcOrd="1" destOrd="0" presId="urn:microsoft.com/office/officeart/2005/8/layout/target2"/>
    <dgm:cxn modelId="{A44A10BD-EAD5-41E6-8E12-8C7AEA1E341F}" type="presParOf" srcId="{0F095AEE-EE39-42CC-9A4A-52E14050B5BB}" destId="{5CBC5CF0-96B2-4846-8869-E724CA68DE7A}" srcOrd="2" destOrd="0" presId="urn:microsoft.com/office/officeart/2005/8/layout/target2"/>
    <dgm:cxn modelId="{8283C498-AD59-4DF3-B88E-4E11AC81FF58}" type="presParOf" srcId="{0F095AEE-EE39-42CC-9A4A-52E14050B5BB}" destId="{CFFEF688-B09E-49B6-AECB-86BB8EA53973}" srcOrd="3" destOrd="0" presId="urn:microsoft.com/office/officeart/2005/8/layout/target2"/>
    <dgm:cxn modelId="{F0C0067B-D42C-49ED-AFDE-EA15DF2B12A5}" type="presParOf" srcId="{0F095AEE-EE39-42CC-9A4A-52E14050B5BB}" destId="{6FEFE907-2410-4407-B638-79AAABC2159D}" srcOrd="4" destOrd="0" presId="urn:microsoft.com/office/officeart/2005/8/layout/target2"/>
    <dgm:cxn modelId="{92632863-A779-4281-AA67-0C4EF57E8255}" type="presParOf" srcId="{0F095AEE-EE39-42CC-9A4A-52E14050B5BB}" destId="{B6D1B565-BB8B-4353-A4D5-C4914C5750CE}" srcOrd="5" destOrd="0" presId="urn:microsoft.com/office/officeart/2005/8/layout/target2"/>
    <dgm:cxn modelId="{EA7A018B-C698-47AF-98AE-596BE8796FEB}" type="presParOf" srcId="{0F095AEE-EE39-42CC-9A4A-52E14050B5BB}" destId="{4AA923FE-C050-4BF8-8C83-317B80C858FC}" srcOrd="6" destOrd="0" presId="urn:microsoft.com/office/officeart/2005/8/layout/target2"/>
    <dgm:cxn modelId="{81A998B8-1622-4943-8072-829EA3FC4E78}" type="presParOf" srcId="{0F095AEE-EE39-42CC-9A4A-52E14050B5BB}" destId="{1F3D83C9-BDB2-49BE-8E39-8E2EC4224E55}" srcOrd="7" destOrd="0" presId="urn:microsoft.com/office/officeart/2005/8/layout/target2"/>
    <dgm:cxn modelId="{1035C875-2E0C-45EC-B85D-48EF64366D0D}" type="presParOf" srcId="{0F095AEE-EE39-42CC-9A4A-52E14050B5BB}" destId="{70C174D0-479F-47D4-BEAF-DE3578E6079C}" srcOrd="8" destOrd="0" presId="urn:microsoft.com/office/officeart/2005/8/layout/target2"/>
    <dgm:cxn modelId="{C259AFD3-25E7-49C9-8DCE-49CDCF23E54B}" type="presParOf" srcId="{61C56707-6FAA-4B8C-BCAB-9B84545589C2}" destId="{2AEAEDEA-B2C9-417A-9356-13149C197594}" srcOrd="2" destOrd="0" presId="urn:microsoft.com/office/officeart/2005/8/layout/target2"/>
    <dgm:cxn modelId="{E44CD0EC-3E88-410F-9594-063A7BF0651D}" type="presParOf" srcId="{2AEAEDEA-B2C9-417A-9356-13149C197594}" destId="{D75BC876-69A0-4DBE-B280-E9F4D55670AE}" srcOrd="0" destOrd="0" presId="urn:microsoft.com/office/officeart/2005/8/layout/target2"/>
    <dgm:cxn modelId="{74B923F5-F369-4DC0-BC00-174DEA9A0AA6}" type="presParOf" srcId="{2AEAEDEA-B2C9-417A-9356-13149C197594}" destId="{21545CFA-C9FA-45A0-83F9-AB41A62409B3}" srcOrd="1" destOrd="0" presId="urn:microsoft.com/office/officeart/2005/8/layout/target2"/>
    <dgm:cxn modelId="{75C2DED9-5FAF-4FB4-A4FD-9D4EDE4D1E07}" type="presParOf" srcId="{21545CFA-C9FA-45A0-83F9-AB41A62409B3}" destId="{4E09884D-433B-48F4-A316-DC7BE70EEFF4}" srcOrd="0" destOrd="0" presId="urn:microsoft.com/office/officeart/2005/8/layout/target2"/>
    <dgm:cxn modelId="{3A7BE573-5CFF-4FF4-9B2E-D5F983FF62EE}" type="presParOf" srcId="{21545CFA-C9FA-45A0-83F9-AB41A62409B3}" destId="{E97A57BC-6532-4F3D-B430-2C41DE613BBA}" srcOrd="1" destOrd="0" presId="urn:microsoft.com/office/officeart/2005/8/layout/target2"/>
    <dgm:cxn modelId="{FC4037CC-E3B9-4D85-9FA7-A70D2908C586}" type="presParOf" srcId="{21545CFA-C9FA-45A0-83F9-AB41A62409B3}" destId="{F6CDCD4B-7ECF-4E7C-B325-2A617FCBB98C}" srcOrd="2" destOrd="0" presId="urn:microsoft.com/office/officeart/2005/8/layout/target2"/>
    <dgm:cxn modelId="{B628D8CC-59C5-46AB-B869-07CEDA13B5CA}" type="presParOf" srcId="{21545CFA-C9FA-45A0-83F9-AB41A62409B3}" destId="{6671F48E-60D6-4B6C-97FF-AB1545CEBE5B}" srcOrd="3" destOrd="0" presId="urn:microsoft.com/office/officeart/2005/8/layout/target2"/>
    <dgm:cxn modelId="{A3F23039-9474-4D2A-B862-2826828C7403}" type="presParOf" srcId="{21545CFA-C9FA-45A0-83F9-AB41A62409B3}" destId="{6D02CF12-A1DD-4479-B3E6-D4F480152762}" srcOrd="4" destOrd="0" presId="urn:microsoft.com/office/officeart/2005/8/layout/target2"/>
    <dgm:cxn modelId="{E9A0E7C4-A315-4A78-A455-5A182237E580}" type="presParOf" srcId="{21545CFA-C9FA-45A0-83F9-AB41A62409B3}" destId="{12F4D2F5-E9CA-449C-BC97-1B9F4680721C}" srcOrd="5" destOrd="0" presId="urn:microsoft.com/office/officeart/2005/8/layout/target2"/>
    <dgm:cxn modelId="{863ABF3D-988E-4B42-8C4A-9AFA018D7087}" type="presParOf" srcId="{21545CFA-C9FA-45A0-83F9-AB41A62409B3}" destId="{ECD90B81-E6D9-4541-A3F8-1F7218B3ADF6}" srcOrd="6" destOrd="0" presId="urn:microsoft.com/office/officeart/2005/8/layout/target2"/>
    <dgm:cxn modelId="{49D17C7C-382E-47CD-AE23-FDED237CD3D5}" type="presParOf" srcId="{21545CFA-C9FA-45A0-83F9-AB41A62409B3}" destId="{27042ACA-3117-461B-89E5-FE5742E50BD5}" srcOrd="7" destOrd="0" presId="urn:microsoft.com/office/officeart/2005/8/layout/target2"/>
    <dgm:cxn modelId="{B76E4671-54B3-499A-95EC-2E8707D70327}" type="presParOf" srcId="{21545CFA-C9FA-45A0-83F9-AB41A62409B3}" destId="{0DD72022-D533-404A-B501-8958D62B690E}" srcOrd="8" destOrd="0" presId="urn:microsoft.com/office/officeart/2005/8/layout/target2"/>
    <dgm:cxn modelId="{25DFEFF6-A4BC-4780-8126-3A420050B402}" type="presParOf" srcId="{21545CFA-C9FA-45A0-83F9-AB41A62409B3}" destId="{42D23E77-B049-4404-BE80-A4E432C0B7E8}" srcOrd="9" destOrd="0" presId="urn:microsoft.com/office/officeart/2005/8/layout/target2"/>
    <dgm:cxn modelId="{6115B3DB-D3F1-46D9-BB06-BFCFC745F35C}" type="presParOf" srcId="{21545CFA-C9FA-45A0-83F9-AB41A62409B3}" destId="{2270A65A-BCB9-4802-BE95-1E1AD396621D}" srcOrd="10" destOrd="0" presId="urn:microsoft.com/office/officeart/2005/8/layout/target2"/>
    <dgm:cxn modelId="{7D55989D-70E4-44E4-940E-4A5114DB1024}" type="presParOf" srcId="{21545CFA-C9FA-45A0-83F9-AB41A62409B3}" destId="{BD9603F8-5B88-4188-9317-6B9826F31D23}" srcOrd="11" destOrd="0" presId="urn:microsoft.com/office/officeart/2005/8/layout/target2"/>
    <dgm:cxn modelId="{BF20C2CF-64D1-47EA-81B9-8F47315ED607}" type="presParOf" srcId="{21545CFA-C9FA-45A0-83F9-AB41A62409B3}" destId="{E035F2D3-A4BA-4488-A4C9-FF5B261B4A08}" srcOrd="1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F98E1E-2004-4C42-911B-B5C8C6D985BB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9557761F-E0BE-4CE8-BA59-149477B7FFAA}">
      <dgm:prSet phldrT="[Text]"/>
      <dgm:spPr/>
      <dgm:t>
        <a:bodyPr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مفاهیم مدیریت بحران وپدافند غیر عامل 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A7C37D0-912F-4D88-9489-C1A74A1197CD}" type="par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580DA54-D016-49FF-8B03-01F4A79C92FD}" type="sib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BFAC524-EF7F-4F9A-AB0F-D8693BAA675F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انالیز ریسک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9DBE209-73F7-4E12-AB20-086F6748D99E}" type="par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E5C598-5544-408F-B550-5986A8D788CB}" type="sib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BB9C95FE-A203-4AB0-8783-176EF53992B2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سناریوی تهدید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BDCA7C75-B394-45DA-B96E-86F28F9136BE}" type="parTrans" cxnId="{A3266472-F8D7-4BF0-A5BC-AF4FFB4CF41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47767A2-AD3E-4654-A487-BD3302156E65}" type="sibTrans" cxnId="{A3266472-F8D7-4BF0-A5BC-AF4FFB4CF41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C87FD42-419C-4473-AB15-AF30CA2AE32A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سازماندهی نیرو انسانی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41C4B9E-9600-4CAA-B347-F6D5520CF039}" type="par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65A693-B18B-4ED8-A1F0-16BC172FDD57}" type="sib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2B8C3E6-2D43-4FBB-AE44-2121119EB97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 اموزش تخصص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751D3DD-56E9-48C9-BA08-D31C36D322CD}" type="par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89B7834-003C-4108-A43B-B4CEEAF4DA9C}" type="sib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8B17A42-AB1E-49F8-BC4F-F320FEB4B239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آموزش عمومی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A1B680A-A39A-4802-B8B9-07C3C671DE26}" type="par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E2B75A4-D30E-45CA-9194-83584FC726EB}" type="sib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7EDC66B-9EB5-4DA4-AF5C-56214198FA9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تجهیز نیرو ها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88545A6-5E82-465F-93AF-D2A0A059CB78}" type="par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2ED7F95-75B0-4094-9D66-3C4FBAA9C332}" type="sib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C42D535-0FFE-4C88-992C-787C3CE9138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تمرین مداوم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1A47280-7886-467E-9AD9-4302A950A2CA}" type="par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AC72FD0-A80B-46A2-A8ED-8E6372A389FC}" type="sib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A7D45CF-A2AF-4FBD-B998-6D93988FC7E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 مانور ورزمایش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D677841-7CE7-44B1-9A37-F7BB79EE5BE5}" type="par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0E324D-D14A-4807-9DAC-C22325625479}" type="sib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4B311FF-404F-4AFC-B473-A153BA8A9600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برگشت به وضع اولیه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4A3D290B-D8D4-40BF-9241-3C28EC110797}" type="parTrans" cxnId="{08530912-2A1D-4C3A-BDE7-608B851AB4F5}">
      <dgm:prSet/>
      <dgm:spPr/>
      <dgm:t>
        <a:bodyPr/>
        <a:lstStyle/>
        <a:p>
          <a:pPr rtl="1"/>
          <a:endParaRPr lang="fa-IR"/>
        </a:p>
      </dgm:t>
    </dgm:pt>
    <dgm:pt modelId="{7975C17E-507D-40C0-B5F3-33BCE9739DBF}" type="sibTrans" cxnId="{08530912-2A1D-4C3A-BDE7-608B851AB4F5}">
      <dgm:prSet/>
      <dgm:spPr/>
      <dgm:t>
        <a:bodyPr/>
        <a:lstStyle/>
        <a:p>
          <a:pPr rtl="1"/>
          <a:endParaRPr lang="fa-IR"/>
        </a:p>
      </dgm:t>
    </dgm:pt>
    <dgm:pt modelId="{C8967EDE-D5E2-408C-84BC-CD57EA032CCD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مدیریت بحران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D768438-E9F7-4E8C-8CCF-64E3AF692FE6}" type="parTrans" cxnId="{4AF48417-0F58-46A0-B786-6569AADD2D17}">
      <dgm:prSet/>
      <dgm:spPr/>
      <dgm:t>
        <a:bodyPr/>
        <a:lstStyle/>
        <a:p>
          <a:pPr rtl="1"/>
          <a:endParaRPr lang="fa-IR"/>
        </a:p>
      </dgm:t>
    </dgm:pt>
    <dgm:pt modelId="{7F0AD781-9A4A-416A-8332-291F35D9AD2E}" type="sibTrans" cxnId="{4AF48417-0F58-46A0-B786-6569AADD2D17}">
      <dgm:prSet/>
      <dgm:spPr/>
      <dgm:t>
        <a:bodyPr/>
        <a:lstStyle/>
        <a:p>
          <a:pPr rtl="1"/>
          <a:endParaRPr lang="fa-IR"/>
        </a:p>
      </dgm:t>
    </dgm:pt>
    <dgm:pt modelId="{4AC71E41-7312-47BC-BB4D-FCCDF9EF9F88}" type="pres">
      <dgm:prSet presAssocID="{74F98E1E-2004-4C42-911B-B5C8C6D98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3F50C02-56BA-4ADE-BF04-1349C0CAC3A2}" type="pres">
      <dgm:prSet presAssocID="{9557761F-E0BE-4CE8-BA59-149477B7FFAA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4C330D71-2826-441A-A9CF-D83C44FF3F5D}" type="pres">
      <dgm:prSet presAssocID="{9557761F-E0BE-4CE8-BA59-149477B7FFAA}" presName="pillars" presStyleCnt="0"/>
      <dgm:spPr/>
    </dgm:pt>
    <dgm:pt modelId="{58DEFD38-6E1F-42AC-B3E7-CE7D2ABACE56}" type="pres">
      <dgm:prSet presAssocID="{9557761F-E0BE-4CE8-BA59-149477B7FFAA}" presName="pillar1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47BAB4-3ED4-4E92-B9E4-F14657784913}" type="pres">
      <dgm:prSet presAssocID="{BB9C95FE-A203-4AB0-8783-176EF53992B2}" presName="pillarX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21789-8E21-47F8-BCA0-92FA91EF1D5D}" type="pres">
      <dgm:prSet presAssocID="{AC87FD42-419C-4473-AB15-AF30CA2AE32A}" presName="pillarX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FD7C79-BD07-4072-92EB-0C95A1C0BD8D}" type="pres">
      <dgm:prSet presAssocID="{D2B8C3E6-2D43-4FBB-AE44-2121119EB975}" presName="pillarX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C487FFE-2B7B-4292-9EE6-BA53F1DC1BEC}" type="pres">
      <dgm:prSet presAssocID="{88B17A42-AB1E-49F8-BC4F-F320FEB4B239}" presName="pillarX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8CCBC9-440C-46B2-8684-C9491C8B1743}" type="pres">
      <dgm:prSet presAssocID="{97EDC66B-9EB5-4DA4-AF5C-56214198FA96}" presName="pillarX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3E4B0B-F0C7-4C8F-88D8-D07EAEE75266}" type="pres">
      <dgm:prSet presAssocID="{5C42D535-0FFE-4C88-992C-787C3CE91385}" presName="pillarX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DA302B-5BA9-46BA-B6CA-7B043015C20B}" type="pres">
      <dgm:prSet presAssocID="{EA7D45CF-A2AF-4FBD-B998-6D93988FC7E6}" presName="pillarX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A3C8216-7863-4CD6-B29A-202218E72FDF}" type="pres">
      <dgm:prSet presAssocID="{74B311FF-404F-4AFC-B473-A153BA8A9600}" presName="pillarX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6A76F1-1EA3-48F9-B077-0923C58D9BF5}" type="pres">
      <dgm:prSet presAssocID="{C8967EDE-D5E2-408C-84BC-CD57EA032CCD}" presName="pillarX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46A914-E0C8-49F4-BD30-33B50E92787A}" type="pres">
      <dgm:prSet presAssocID="{9557761F-E0BE-4CE8-BA59-149477B7FFAA}" presName="base" presStyleLbl="dkBgShp" presStyleIdx="1" presStyleCnt="2"/>
      <dgm:spPr/>
    </dgm:pt>
  </dgm:ptLst>
  <dgm:cxnLst>
    <dgm:cxn modelId="{A838D0D2-8D5D-463F-81D3-2393C3AFB419}" srcId="{9557761F-E0BE-4CE8-BA59-149477B7FFAA}" destId="{88B17A42-AB1E-49F8-BC4F-F320FEB4B239}" srcOrd="4" destOrd="0" parTransId="{FA1B680A-A39A-4802-B8B9-07C3C671DE26}" sibTransId="{FE2B75A4-D30E-45CA-9194-83584FC726EB}"/>
    <dgm:cxn modelId="{92741885-8C02-4353-9DB7-BEC7E0703A39}" type="presOf" srcId="{9557761F-E0BE-4CE8-BA59-149477B7FFAA}" destId="{23F50C02-56BA-4ADE-BF04-1349C0CAC3A2}" srcOrd="0" destOrd="0" presId="urn:microsoft.com/office/officeart/2005/8/layout/hList3"/>
    <dgm:cxn modelId="{D2243BA0-0B3D-4A91-AC89-FBB5D32B1CB1}" type="presOf" srcId="{8BFAC524-EF7F-4F9A-AB0F-D8693BAA675F}" destId="{58DEFD38-6E1F-42AC-B3E7-CE7D2ABACE56}" srcOrd="0" destOrd="0" presId="urn:microsoft.com/office/officeart/2005/8/layout/hList3"/>
    <dgm:cxn modelId="{8CDAB84C-A69B-49D7-8CB8-FF5BB41CFC04}" type="presOf" srcId="{74F98E1E-2004-4C42-911B-B5C8C6D985BB}" destId="{4AC71E41-7312-47BC-BB4D-FCCDF9EF9F88}" srcOrd="0" destOrd="0" presId="urn:microsoft.com/office/officeart/2005/8/layout/hList3"/>
    <dgm:cxn modelId="{5A708F78-AE9F-49B3-8041-0C9F23BC3317}" type="presOf" srcId="{C8967EDE-D5E2-408C-84BC-CD57EA032CCD}" destId="{AC6A76F1-1EA3-48F9-B077-0923C58D9BF5}" srcOrd="0" destOrd="0" presId="urn:microsoft.com/office/officeart/2005/8/layout/hList3"/>
    <dgm:cxn modelId="{51B001CD-0A39-4331-8F2F-053245DC963C}" type="presOf" srcId="{5C42D535-0FFE-4C88-992C-787C3CE91385}" destId="{703E4B0B-F0C7-4C8F-88D8-D07EAEE75266}" srcOrd="0" destOrd="0" presId="urn:microsoft.com/office/officeart/2005/8/layout/hList3"/>
    <dgm:cxn modelId="{9EEC548B-AB82-497E-B22A-FBD731C870C6}" type="presOf" srcId="{BB9C95FE-A203-4AB0-8783-176EF53992B2}" destId="{4F47BAB4-3ED4-4E92-B9E4-F14657784913}" srcOrd="0" destOrd="0" presId="urn:microsoft.com/office/officeart/2005/8/layout/hList3"/>
    <dgm:cxn modelId="{62BB3BE0-E068-4C6E-B76C-02E13FEFFF58}" srcId="{9557761F-E0BE-4CE8-BA59-149477B7FFAA}" destId="{97EDC66B-9EB5-4DA4-AF5C-56214198FA96}" srcOrd="5" destOrd="0" parTransId="{A88545A6-5E82-465F-93AF-D2A0A059CB78}" sibTransId="{92ED7F95-75B0-4094-9D66-3C4FBAA9C332}"/>
    <dgm:cxn modelId="{08530912-2A1D-4C3A-BDE7-608B851AB4F5}" srcId="{9557761F-E0BE-4CE8-BA59-149477B7FFAA}" destId="{74B311FF-404F-4AFC-B473-A153BA8A9600}" srcOrd="8" destOrd="0" parTransId="{4A3D290B-D8D4-40BF-9241-3C28EC110797}" sibTransId="{7975C17E-507D-40C0-B5F3-33BCE9739DBF}"/>
    <dgm:cxn modelId="{B0D3A332-B6FF-4F83-B17D-4C28849EC6C6}" srcId="{74F98E1E-2004-4C42-911B-B5C8C6D985BB}" destId="{9557761F-E0BE-4CE8-BA59-149477B7FFAA}" srcOrd="0" destOrd="0" parTransId="{9A7C37D0-912F-4D88-9489-C1A74A1197CD}" sibTransId="{E580DA54-D016-49FF-8B03-01F4A79C92FD}"/>
    <dgm:cxn modelId="{08DEFDF6-FA1C-44E3-9878-4D7A85AB407B}" srcId="{9557761F-E0BE-4CE8-BA59-149477B7FFAA}" destId="{5C42D535-0FFE-4C88-992C-787C3CE91385}" srcOrd="6" destOrd="0" parTransId="{21A47280-7886-467E-9AD9-4302A950A2CA}" sibTransId="{DAC72FD0-A80B-46A2-A8ED-8E6372A389FC}"/>
    <dgm:cxn modelId="{5ED37685-9FC3-4C51-8DA6-CB6201746BC1}" type="presOf" srcId="{AC87FD42-419C-4473-AB15-AF30CA2AE32A}" destId="{67621789-8E21-47F8-BCA0-92FA91EF1D5D}" srcOrd="0" destOrd="0" presId="urn:microsoft.com/office/officeart/2005/8/layout/hList3"/>
    <dgm:cxn modelId="{4E712BEE-6B82-4D68-8086-7EA323D9F8FC}" srcId="{9557761F-E0BE-4CE8-BA59-149477B7FFAA}" destId="{EA7D45CF-A2AF-4FBD-B998-6D93988FC7E6}" srcOrd="7" destOrd="0" parTransId="{9D677841-7CE7-44B1-9A37-F7BB79EE5BE5}" sibTransId="{D50E324D-D14A-4807-9DAC-C22325625479}"/>
    <dgm:cxn modelId="{A3266472-F8D7-4BF0-A5BC-AF4FFB4CF417}" srcId="{9557761F-E0BE-4CE8-BA59-149477B7FFAA}" destId="{BB9C95FE-A203-4AB0-8783-176EF53992B2}" srcOrd="1" destOrd="0" parTransId="{BDCA7C75-B394-45DA-B96E-86F28F9136BE}" sibTransId="{247767A2-AD3E-4654-A487-BD3302156E65}"/>
    <dgm:cxn modelId="{8B68F242-8752-457B-85A2-77E06AEA2254}" srcId="{9557761F-E0BE-4CE8-BA59-149477B7FFAA}" destId="{D2B8C3E6-2D43-4FBB-AE44-2121119EB975}" srcOrd="3" destOrd="0" parTransId="{F751D3DD-56E9-48C9-BA08-D31C36D322CD}" sibTransId="{D89B7834-003C-4108-A43B-B4CEEAF4DA9C}"/>
    <dgm:cxn modelId="{07AC7EE4-501B-45F0-A223-D6FDE58DDAC9}" type="presOf" srcId="{EA7D45CF-A2AF-4FBD-B998-6D93988FC7E6}" destId="{EEDA302B-5BA9-46BA-B6CA-7B043015C20B}" srcOrd="0" destOrd="0" presId="urn:microsoft.com/office/officeart/2005/8/layout/hList3"/>
    <dgm:cxn modelId="{CB7375B1-78F5-4F0E-A332-A8C914FFBECF}" srcId="{9557761F-E0BE-4CE8-BA59-149477B7FFAA}" destId="{8BFAC524-EF7F-4F9A-AB0F-D8693BAA675F}" srcOrd="0" destOrd="0" parTransId="{79DBE209-73F7-4E12-AB20-086F6748D99E}" sibTransId="{9CE5C598-5544-408F-B550-5986A8D788CB}"/>
    <dgm:cxn modelId="{67A6FAB9-1D56-456A-8ADC-268C1A30AE07}" srcId="{9557761F-E0BE-4CE8-BA59-149477B7FFAA}" destId="{AC87FD42-419C-4473-AB15-AF30CA2AE32A}" srcOrd="2" destOrd="0" parTransId="{E41C4B9E-9600-4CAA-B347-F6D5520CF039}" sibTransId="{6565A693-B18B-4ED8-A1F0-16BC172FDD57}"/>
    <dgm:cxn modelId="{C2EEA90A-3675-474F-B163-C4D1101CBF93}" type="presOf" srcId="{74B311FF-404F-4AFC-B473-A153BA8A9600}" destId="{DA3C8216-7863-4CD6-B29A-202218E72FDF}" srcOrd="0" destOrd="0" presId="urn:microsoft.com/office/officeart/2005/8/layout/hList3"/>
    <dgm:cxn modelId="{4725F0D6-B5AE-4EF3-8549-523197A4E544}" type="presOf" srcId="{97EDC66B-9EB5-4DA4-AF5C-56214198FA96}" destId="{558CCBC9-440C-46B2-8684-C9491C8B1743}" srcOrd="0" destOrd="0" presId="urn:microsoft.com/office/officeart/2005/8/layout/hList3"/>
    <dgm:cxn modelId="{C409B224-166F-4BED-98BC-6C7AE8C9C68B}" type="presOf" srcId="{D2B8C3E6-2D43-4FBB-AE44-2121119EB975}" destId="{35FD7C79-BD07-4072-92EB-0C95A1C0BD8D}" srcOrd="0" destOrd="0" presId="urn:microsoft.com/office/officeart/2005/8/layout/hList3"/>
    <dgm:cxn modelId="{4AF48417-0F58-46A0-B786-6569AADD2D17}" srcId="{9557761F-E0BE-4CE8-BA59-149477B7FFAA}" destId="{C8967EDE-D5E2-408C-84BC-CD57EA032CCD}" srcOrd="9" destOrd="0" parTransId="{CD768438-E9F7-4E8C-8CCF-64E3AF692FE6}" sibTransId="{7F0AD781-9A4A-416A-8332-291F35D9AD2E}"/>
    <dgm:cxn modelId="{319C8120-5D0F-476D-8560-1A959A94DE4A}" type="presOf" srcId="{88B17A42-AB1E-49F8-BC4F-F320FEB4B239}" destId="{4C487FFE-2B7B-4292-9EE6-BA53F1DC1BEC}" srcOrd="0" destOrd="0" presId="urn:microsoft.com/office/officeart/2005/8/layout/hList3"/>
    <dgm:cxn modelId="{4C061C27-6683-4E7E-B286-EB31C206A646}" type="presParOf" srcId="{4AC71E41-7312-47BC-BB4D-FCCDF9EF9F88}" destId="{23F50C02-56BA-4ADE-BF04-1349C0CAC3A2}" srcOrd="0" destOrd="0" presId="urn:microsoft.com/office/officeart/2005/8/layout/hList3"/>
    <dgm:cxn modelId="{BB6D4284-3CB1-4DC0-863C-3A3149DF9FE7}" type="presParOf" srcId="{4AC71E41-7312-47BC-BB4D-FCCDF9EF9F88}" destId="{4C330D71-2826-441A-A9CF-D83C44FF3F5D}" srcOrd="1" destOrd="0" presId="urn:microsoft.com/office/officeart/2005/8/layout/hList3"/>
    <dgm:cxn modelId="{16F330F9-090F-4A1A-AA19-2929C9CB6B22}" type="presParOf" srcId="{4C330D71-2826-441A-A9CF-D83C44FF3F5D}" destId="{58DEFD38-6E1F-42AC-B3E7-CE7D2ABACE56}" srcOrd="0" destOrd="0" presId="urn:microsoft.com/office/officeart/2005/8/layout/hList3"/>
    <dgm:cxn modelId="{913C195C-4BAF-43E0-BFD6-4F536BC05BBD}" type="presParOf" srcId="{4C330D71-2826-441A-A9CF-D83C44FF3F5D}" destId="{4F47BAB4-3ED4-4E92-B9E4-F14657784913}" srcOrd="1" destOrd="0" presId="urn:microsoft.com/office/officeart/2005/8/layout/hList3"/>
    <dgm:cxn modelId="{51B32CA4-C5E1-4581-8C67-F2C25924601F}" type="presParOf" srcId="{4C330D71-2826-441A-A9CF-D83C44FF3F5D}" destId="{67621789-8E21-47F8-BCA0-92FA91EF1D5D}" srcOrd="2" destOrd="0" presId="urn:microsoft.com/office/officeart/2005/8/layout/hList3"/>
    <dgm:cxn modelId="{D7A1547E-B90E-432B-90AB-5EB8AFEBE92F}" type="presParOf" srcId="{4C330D71-2826-441A-A9CF-D83C44FF3F5D}" destId="{35FD7C79-BD07-4072-92EB-0C95A1C0BD8D}" srcOrd="3" destOrd="0" presId="urn:microsoft.com/office/officeart/2005/8/layout/hList3"/>
    <dgm:cxn modelId="{76C6DD9E-4B71-4CE2-BC5E-A8E33A400E6C}" type="presParOf" srcId="{4C330D71-2826-441A-A9CF-D83C44FF3F5D}" destId="{4C487FFE-2B7B-4292-9EE6-BA53F1DC1BEC}" srcOrd="4" destOrd="0" presId="urn:microsoft.com/office/officeart/2005/8/layout/hList3"/>
    <dgm:cxn modelId="{8B8962A3-BACC-4F02-AAD8-08AEA5901B82}" type="presParOf" srcId="{4C330D71-2826-441A-A9CF-D83C44FF3F5D}" destId="{558CCBC9-440C-46B2-8684-C9491C8B1743}" srcOrd="5" destOrd="0" presId="urn:microsoft.com/office/officeart/2005/8/layout/hList3"/>
    <dgm:cxn modelId="{855260C4-6541-498C-8313-B5D5BC28A11E}" type="presParOf" srcId="{4C330D71-2826-441A-A9CF-D83C44FF3F5D}" destId="{703E4B0B-F0C7-4C8F-88D8-D07EAEE75266}" srcOrd="6" destOrd="0" presId="urn:microsoft.com/office/officeart/2005/8/layout/hList3"/>
    <dgm:cxn modelId="{7608C7AF-E05B-4841-8F50-B33339C9D659}" type="presParOf" srcId="{4C330D71-2826-441A-A9CF-D83C44FF3F5D}" destId="{EEDA302B-5BA9-46BA-B6CA-7B043015C20B}" srcOrd="7" destOrd="0" presId="urn:microsoft.com/office/officeart/2005/8/layout/hList3"/>
    <dgm:cxn modelId="{2FF314EC-5B84-425E-A5D4-DBAC674EEFAF}" type="presParOf" srcId="{4C330D71-2826-441A-A9CF-D83C44FF3F5D}" destId="{DA3C8216-7863-4CD6-B29A-202218E72FDF}" srcOrd="8" destOrd="0" presId="urn:microsoft.com/office/officeart/2005/8/layout/hList3"/>
    <dgm:cxn modelId="{12DA0AEA-8FBC-4FF2-878F-67863D287D06}" type="presParOf" srcId="{4C330D71-2826-441A-A9CF-D83C44FF3F5D}" destId="{AC6A76F1-1EA3-48F9-B077-0923C58D9BF5}" srcOrd="9" destOrd="0" presId="urn:microsoft.com/office/officeart/2005/8/layout/hList3"/>
    <dgm:cxn modelId="{1CFF8005-0F66-44DE-B11C-93969AAA91A4}" type="presParOf" srcId="{4AC71E41-7312-47BC-BB4D-FCCDF9EF9F88}" destId="{F446A914-E0C8-49F4-BD30-33B50E9278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4F98E1E-2004-4C42-911B-B5C8C6D985BB}" type="doc">
      <dgm:prSet loTypeId="urn:microsoft.com/office/officeart/2005/8/layout/hList3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pPr rtl="1"/>
          <a:endParaRPr lang="fa-IR"/>
        </a:p>
      </dgm:t>
    </dgm:pt>
    <dgm:pt modelId="{9557761F-E0BE-4CE8-BA59-149477B7FFAA}">
      <dgm:prSet phldrT="[Text]" custT="1"/>
      <dgm:spPr>
        <a:solidFill>
          <a:schemeClr val="accent3"/>
        </a:solidFill>
      </dgm:spPr>
      <dgm:t>
        <a:bodyPr/>
        <a:lstStyle/>
        <a:p>
          <a:pPr rtl="1"/>
          <a:r>
            <a:rPr lang="fa-IR" sz="4400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مصادیق پدافند غیر عامل مدیریت بحران</a:t>
          </a:r>
          <a:endParaRPr lang="fa-IR" sz="4400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A7C37D0-912F-4D88-9489-C1A74A1197CD}" type="par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580DA54-D016-49FF-8B03-01F4A79C92FD}" type="sib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BFAC524-EF7F-4F9A-AB0F-D8693BAA675F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وحدت فرماندهی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9DBE209-73F7-4E12-AB20-086F6748D99E}" type="par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E5C598-5544-408F-B550-5986A8D788CB}" type="sib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C87FD42-419C-4473-AB15-AF30CA2AE32A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زمان طلائی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41C4B9E-9600-4CAA-B347-F6D5520CF039}" type="par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65A693-B18B-4ED8-A1F0-16BC172FDD57}" type="sib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2B8C3E6-2D43-4FBB-AE44-2121119EB97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مراحل مدیریت بحران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751D3DD-56E9-48C9-BA08-D31C36D322CD}" type="par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89B7834-003C-4108-A43B-B4CEEAF4DA9C}" type="sib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7EDC66B-9EB5-4DA4-AF5C-56214198FA9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سرعت عمل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88545A6-5E82-465F-93AF-D2A0A059CB78}" type="par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2ED7F95-75B0-4094-9D66-3C4FBAA9C332}" type="sib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C42D535-0FFE-4C88-992C-787C3CE9138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همکاری و هماهنگی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1A47280-7886-467E-9AD9-4302A950A2CA}" type="par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AC72FD0-A80B-46A2-A8ED-8E6372A389FC}" type="sib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A7D45CF-A2AF-4FBD-B998-6D93988FC7E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آمادگی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D677841-7CE7-44B1-9A37-F7BB79EE5BE5}" type="par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0E324D-D14A-4807-9DAC-C22325625479}" type="sib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8B17A42-AB1E-49F8-BC4F-F320FEB4B239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مدیریت بحران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E2B75A4-D30E-45CA-9194-83584FC726EB}" type="sib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A1B680A-A39A-4802-B8B9-07C3C671DE26}" type="par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360A59A-F9B7-4A4F-A6AB-F7A9223A61EC}">
      <dgm:prSet phldrT="[Text]"/>
      <dgm:spPr>
        <a:solidFill>
          <a:schemeClr val="accent3"/>
        </a:solidFill>
      </dgm:spPr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اسکان موقت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BDC7074-C775-4A78-9B32-7E28D7AC82F1}" type="parTrans" cxnId="{B2292A82-39E5-423E-A2F4-25ADBBC7E245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B591F93D-2536-425E-8F41-55CFC68DFD96}" type="sibTrans" cxnId="{B2292A82-39E5-423E-A2F4-25ADBBC7E245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21BC7727-44BC-4148-9AC6-2045E3D0E14E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حفظ جان انسان ها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49BF41-024D-482C-83B7-1679284585AF}" type="parTrans" cxnId="{B1FA6188-3C1A-4F79-BB28-8E6FB10E78DE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43174A67-2687-44E5-B930-E1D6D0AC1FA5}" type="sibTrans" cxnId="{B1FA6188-3C1A-4F79-BB28-8E6FB10E78DE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4AC71E41-7312-47BC-BB4D-FCCDF9EF9F88}" type="pres">
      <dgm:prSet presAssocID="{74F98E1E-2004-4C42-911B-B5C8C6D98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3F50C02-56BA-4ADE-BF04-1349C0CAC3A2}" type="pres">
      <dgm:prSet presAssocID="{9557761F-E0BE-4CE8-BA59-149477B7FFAA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4C330D71-2826-441A-A9CF-D83C44FF3F5D}" type="pres">
      <dgm:prSet presAssocID="{9557761F-E0BE-4CE8-BA59-149477B7FFAA}" presName="pillars" presStyleCnt="0"/>
      <dgm:spPr/>
    </dgm:pt>
    <dgm:pt modelId="{58DEFD38-6E1F-42AC-B3E7-CE7D2ABACE56}" type="pres">
      <dgm:prSet presAssocID="{9557761F-E0BE-4CE8-BA59-149477B7FFAA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58878-DB08-43C0-A02C-877F89234D35}" type="pres">
      <dgm:prSet presAssocID="{21BC7727-44BC-4148-9AC6-2045E3D0E14E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21789-8E21-47F8-BCA0-92FA91EF1D5D}" type="pres">
      <dgm:prSet presAssocID="{AC87FD42-419C-4473-AB15-AF30CA2AE32A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FD7C79-BD07-4072-92EB-0C95A1C0BD8D}" type="pres">
      <dgm:prSet presAssocID="{D2B8C3E6-2D43-4FBB-AE44-2121119EB975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C487FFE-2B7B-4292-9EE6-BA53F1DC1BEC}" type="pres">
      <dgm:prSet presAssocID="{88B17A42-AB1E-49F8-BC4F-F320FEB4B239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8CCBC9-440C-46B2-8684-C9491C8B1743}" type="pres">
      <dgm:prSet presAssocID="{97EDC66B-9EB5-4DA4-AF5C-56214198FA96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3E4B0B-F0C7-4C8F-88D8-D07EAEE75266}" type="pres">
      <dgm:prSet presAssocID="{5C42D535-0FFE-4C88-992C-787C3CE91385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DA302B-5BA9-46BA-B6CA-7B043015C20B}" type="pres">
      <dgm:prSet presAssocID="{EA7D45CF-A2AF-4FBD-B998-6D93988FC7E6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868EC3-66E0-45B3-ADE2-52A1040C9EBB}" type="pres">
      <dgm:prSet presAssocID="{6360A59A-F9B7-4A4F-A6AB-F7A9223A61EC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46A914-E0C8-49F4-BD30-33B50E92787A}" type="pres">
      <dgm:prSet presAssocID="{9557761F-E0BE-4CE8-BA59-149477B7FFAA}" presName="base" presStyleLbl="dkBgShp" presStyleIdx="1" presStyleCnt="2"/>
      <dgm:spPr>
        <a:solidFill>
          <a:schemeClr val="accent3"/>
        </a:solidFill>
      </dgm:spPr>
    </dgm:pt>
  </dgm:ptLst>
  <dgm:cxnLst>
    <dgm:cxn modelId="{A838D0D2-8D5D-463F-81D3-2393C3AFB419}" srcId="{9557761F-E0BE-4CE8-BA59-149477B7FFAA}" destId="{88B17A42-AB1E-49F8-BC4F-F320FEB4B239}" srcOrd="4" destOrd="0" parTransId="{FA1B680A-A39A-4802-B8B9-07C3C671DE26}" sibTransId="{FE2B75A4-D30E-45CA-9194-83584FC726EB}"/>
    <dgm:cxn modelId="{8B5E1A31-CFF5-44E2-B92F-CE0BA0310DE2}" type="presOf" srcId="{EA7D45CF-A2AF-4FBD-B998-6D93988FC7E6}" destId="{EEDA302B-5BA9-46BA-B6CA-7B043015C20B}" srcOrd="0" destOrd="0" presId="urn:microsoft.com/office/officeart/2005/8/layout/hList3"/>
    <dgm:cxn modelId="{D2764592-52BF-4BEB-8E5F-0F3DEACB06F5}" type="presOf" srcId="{97EDC66B-9EB5-4DA4-AF5C-56214198FA96}" destId="{558CCBC9-440C-46B2-8684-C9491C8B1743}" srcOrd="0" destOrd="0" presId="urn:microsoft.com/office/officeart/2005/8/layout/hList3"/>
    <dgm:cxn modelId="{62BB3BE0-E068-4C6E-B76C-02E13FEFFF58}" srcId="{9557761F-E0BE-4CE8-BA59-149477B7FFAA}" destId="{97EDC66B-9EB5-4DA4-AF5C-56214198FA96}" srcOrd="5" destOrd="0" parTransId="{A88545A6-5E82-465F-93AF-D2A0A059CB78}" sibTransId="{92ED7F95-75B0-4094-9D66-3C4FBAA9C332}"/>
    <dgm:cxn modelId="{AE930DE7-ABF2-4D66-82B5-59564AB0E37C}" type="presOf" srcId="{AC87FD42-419C-4473-AB15-AF30CA2AE32A}" destId="{67621789-8E21-47F8-BCA0-92FA91EF1D5D}" srcOrd="0" destOrd="0" presId="urn:microsoft.com/office/officeart/2005/8/layout/hList3"/>
    <dgm:cxn modelId="{B0D3A332-B6FF-4F83-B17D-4C28849EC6C6}" srcId="{74F98E1E-2004-4C42-911B-B5C8C6D985BB}" destId="{9557761F-E0BE-4CE8-BA59-149477B7FFAA}" srcOrd="0" destOrd="0" parTransId="{9A7C37D0-912F-4D88-9489-C1A74A1197CD}" sibTransId="{E580DA54-D016-49FF-8B03-01F4A79C92FD}"/>
    <dgm:cxn modelId="{08DEFDF6-FA1C-44E3-9878-4D7A85AB407B}" srcId="{9557761F-E0BE-4CE8-BA59-149477B7FFAA}" destId="{5C42D535-0FFE-4C88-992C-787C3CE91385}" srcOrd="6" destOrd="0" parTransId="{21A47280-7886-467E-9AD9-4302A950A2CA}" sibTransId="{DAC72FD0-A80B-46A2-A8ED-8E6372A389FC}"/>
    <dgm:cxn modelId="{4E712BEE-6B82-4D68-8086-7EA323D9F8FC}" srcId="{9557761F-E0BE-4CE8-BA59-149477B7FFAA}" destId="{EA7D45CF-A2AF-4FBD-B998-6D93988FC7E6}" srcOrd="7" destOrd="0" parTransId="{9D677841-7CE7-44B1-9A37-F7BB79EE5BE5}" sibTransId="{D50E324D-D14A-4807-9DAC-C22325625479}"/>
    <dgm:cxn modelId="{2B8F40AD-FB5A-4836-935F-7E65ED207B67}" type="presOf" srcId="{88B17A42-AB1E-49F8-BC4F-F320FEB4B239}" destId="{4C487FFE-2B7B-4292-9EE6-BA53F1DC1BEC}" srcOrd="0" destOrd="0" presId="urn:microsoft.com/office/officeart/2005/8/layout/hList3"/>
    <dgm:cxn modelId="{8B68F242-8752-457B-85A2-77E06AEA2254}" srcId="{9557761F-E0BE-4CE8-BA59-149477B7FFAA}" destId="{D2B8C3E6-2D43-4FBB-AE44-2121119EB975}" srcOrd="3" destOrd="0" parTransId="{F751D3DD-56E9-48C9-BA08-D31C36D322CD}" sibTransId="{D89B7834-003C-4108-A43B-B4CEEAF4DA9C}"/>
    <dgm:cxn modelId="{DCC6B7A9-73A5-45D5-8661-D0666D1D1D8A}" type="presOf" srcId="{21BC7727-44BC-4148-9AC6-2045E3D0E14E}" destId="{67658878-DB08-43C0-A02C-877F89234D35}" srcOrd="0" destOrd="0" presId="urn:microsoft.com/office/officeart/2005/8/layout/hList3"/>
    <dgm:cxn modelId="{CB7375B1-78F5-4F0E-A332-A8C914FFBECF}" srcId="{9557761F-E0BE-4CE8-BA59-149477B7FFAA}" destId="{8BFAC524-EF7F-4F9A-AB0F-D8693BAA675F}" srcOrd="0" destOrd="0" parTransId="{79DBE209-73F7-4E12-AB20-086F6748D99E}" sibTransId="{9CE5C598-5544-408F-B550-5986A8D788CB}"/>
    <dgm:cxn modelId="{67A6FAB9-1D56-456A-8ADC-268C1A30AE07}" srcId="{9557761F-E0BE-4CE8-BA59-149477B7FFAA}" destId="{AC87FD42-419C-4473-AB15-AF30CA2AE32A}" srcOrd="2" destOrd="0" parTransId="{E41C4B9E-9600-4CAA-B347-F6D5520CF039}" sibTransId="{6565A693-B18B-4ED8-A1F0-16BC172FDD57}"/>
    <dgm:cxn modelId="{C5A631C7-AA33-4B45-919A-6447B2A9AFE9}" type="presOf" srcId="{6360A59A-F9B7-4A4F-A6AB-F7A9223A61EC}" destId="{64868EC3-66E0-45B3-ADE2-52A1040C9EBB}" srcOrd="0" destOrd="0" presId="urn:microsoft.com/office/officeart/2005/8/layout/hList3"/>
    <dgm:cxn modelId="{9067A73C-313C-449B-B12D-B4324997D29C}" type="presOf" srcId="{5C42D535-0FFE-4C88-992C-787C3CE91385}" destId="{703E4B0B-F0C7-4C8F-88D8-D07EAEE75266}" srcOrd="0" destOrd="0" presId="urn:microsoft.com/office/officeart/2005/8/layout/hList3"/>
    <dgm:cxn modelId="{89751DEC-852F-493C-9EC4-0616113E4500}" type="presOf" srcId="{9557761F-E0BE-4CE8-BA59-149477B7FFAA}" destId="{23F50C02-56BA-4ADE-BF04-1349C0CAC3A2}" srcOrd="0" destOrd="0" presId="urn:microsoft.com/office/officeart/2005/8/layout/hList3"/>
    <dgm:cxn modelId="{7AACF0CF-CB29-4C6E-AFE1-90B4E3F1F611}" type="presOf" srcId="{8BFAC524-EF7F-4F9A-AB0F-D8693BAA675F}" destId="{58DEFD38-6E1F-42AC-B3E7-CE7D2ABACE56}" srcOrd="0" destOrd="0" presId="urn:microsoft.com/office/officeart/2005/8/layout/hList3"/>
    <dgm:cxn modelId="{8F788A19-99D8-4095-BC23-56B2C11CB39A}" type="presOf" srcId="{74F98E1E-2004-4C42-911B-B5C8C6D985BB}" destId="{4AC71E41-7312-47BC-BB4D-FCCDF9EF9F88}" srcOrd="0" destOrd="0" presId="urn:microsoft.com/office/officeart/2005/8/layout/hList3"/>
    <dgm:cxn modelId="{B1FA6188-3C1A-4F79-BB28-8E6FB10E78DE}" srcId="{9557761F-E0BE-4CE8-BA59-149477B7FFAA}" destId="{21BC7727-44BC-4148-9AC6-2045E3D0E14E}" srcOrd="1" destOrd="0" parTransId="{6549BF41-024D-482C-83B7-1679284585AF}" sibTransId="{43174A67-2687-44E5-B930-E1D6D0AC1FA5}"/>
    <dgm:cxn modelId="{B2292A82-39E5-423E-A2F4-25ADBBC7E245}" srcId="{9557761F-E0BE-4CE8-BA59-149477B7FFAA}" destId="{6360A59A-F9B7-4A4F-A6AB-F7A9223A61EC}" srcOrd="8" destOrd="0" parTransId="{5BDC7074-C775-4A78-9B32-7E28D7AC82F1}" sibTransId="{B591F93D-2536-425E-8F41-55CFC68DFD96}"/>
    <dgm:cxn modelId="{F15E9960-32D7-4095-ABE4-D92CEEB96DF2}" type="presOf" srcId="{D2B8C3E6-2D43-4FBB-AE44-2121119EB975}" destId="{35FD7C79-BD07-4072-92EB-0C95A1C0BD8D}" srcOrd="0" destOrd="0" presId="urn:microsoft.com/office/officeart/2005/8/layout/hList3"/>
    <dgm:cxn modelId="{2F48E01B-7C8A-4D70-8E76-02054C743ADC}" type="presParOf" srcId="{4AC71E41-7312-47BC-BB4D-FCCDF9EF9F88}" destId="{23F50C02-56BA-4ADE-BF04-1349C0CAC3A2}" srcOrd="0" destOrd="0" presId="urn:microsoft.com/office/officeart/2005/8/layout/hList3"/>
    <dgm:cxn modelId="{BAD0DCA6-153F-437F-8ED8-40CD5E6E9ADD}" type="presParOf" srcId="{4AC71E41-7312-47BC-BB4D-FCCDF9EF9F88}" destId="{4C330D71-2826-441A-A9CF-D83C44FF3F5D}" srcOrd="1" destOrd="0" presId="urn:microsoft.com/office/officeart/2005/8/layout/hList3"/>
    <dgm:cxn modelId="{298D439C-DD48-4BDB-B5C4-BCF1A73B16C7}" type="presParOf" srcId="{4C330D71-2826-441A-A9CF-D83C44FF3F5D}" destId="{58DEFD38-6E1F-42AC-B3E7-CE7D2ABACE56}" srcOrd="0" destOrd="0" presId="urn:microsoft.com/office/officeart/2005/8/layout/hList3"/>
    <dgm:cxn modelId="{5541D348-5C28-4B7A-A2C8-3786F511FA94}" type="presParOf" srcId="{4C330D71-2826-441A-A9CF-D83C44FF3F5D}" destId="{67658878-DB08-43C0-A02C-877F89234D35}" srcOrd="1" destOrd="0" presId="urn:microsoft.com/office/officeart/2005/8/layout/hList3"/>
    <dgm:cxn modelId="{E6945A07-9AD7-40BA-B050-665EBA4249FC}" type="presParOf" srcId="{4C330D71-2826-441A-A9CF-D83C44FF3F5D}" destId="{67621789-8E21-47F8-BCA0-92FA91EF1D5D}" srcOrd="2" destOrd="0" presId="urn:microsoft.com/office/officeart/2005/8/layout/hList3"/>
    <dgm:cxn modelId="{91A8B1E1-6290-4503-969F-9B362DEF5F2F}" type="presParOf" srcId="{4C330D71-2826-441A-A9CF-D83C44FF3F5D}" destId="{35FD7C79-BD07-4072-92EB-0C95A1C0BD8D}" srcOrd="3" destOrd="0" presId="urn:microsoft.com/office/officeart/2005/8/layout/hList3"/>
    <dgm:cxn modelId="{454EEE36-A492-4FA8-9043-A8579285AFBF}" type="presParOf" srcId="{4C330D71-2826-441A-A9CF-D83C44FF3F5D}" destId="{4C487FFE-2B7B-4292-9EE6-BA53F1DC1BEC}" srcOrd="4" destOrd="0" presId="urn:microsoft.com/office/officeart/2005/8/layout/hList3"/>
    <dgm:cxn modelId="{A781A3BE-AA88-49C7-9824-B24C96733CF6}" type="presParOf" srcId="{4C330D71-2826-441A-A9CF-D83C44FF3F5D}" destId="{558CCBC9-440C-46B2-8684-C9491C8B1743}" srcOrd="5" destOrd="0" presId="urn:microsoft.com/office/officeart/2005/8/layout/hList3"/>
    <dgm:cxn modelId="{E04B7CD7-EF55-4FF7-9ED9-717D01C07C79}" type="presParOf" srcId="{4C330D71-2826-441A-A9CF-D83C44FF3F5D}" destId="{703E4B0B-F0C7-4C8F-88D8-D07EAEE75266}" srcOrd="6" destOrd="0" presId="urn:microsoft.com/office/officeart/2005/8/layout/hList3"/>
    <dgm:cxn modelId="{4E2DF9D5-5FD9-47D7-9BFB-3759C9EE3E7B}" type="presParOf" srcId="{4C330D71-2826-441A-A9CF-D83C44FF3F5D}" destId="{EEDA302B-5BA9-46BA-B6CA-7B043015C20B}" srcOrd="7" destOrd="0" presId="urn:microsoft.com/office/officeart/2005/8/layout/hList3"/>
    <dgm:cxn modelId="{2E0D3D5D-D942-4E0F-A5EF-6A56D52FBD1A}" type="presParOf" srcId="{4C330D71-2826-441A-A9CF-D83C44FF3F5D}" destId="{64868EC3-66E0-45B3-ADE2-52A1040C9EBB}" srcOrd="8" destOrd="0" presId="urn:microsoft.com/office/officeart/2005/8/layout/hList3"/>
    <dgm:cxn modelId="{6506FBFE-7112-4E98-AE2A-48C4C75E0832}" type="presParOf" srcId="{4AC71E41-7312-47BC-BB4D-FCCDF9EF9F88}" destId="{F446A914-E0C8-49F4-BD30-33B50E9278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ABE5507-41B8-48C8-8875-D529A080E626}" type="doc">
      <dgm:prSet loTypeId="urn:microsoft.com/office/officeart/2005/8/layout/target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0801E-89A8-472C-A676-5F4DCCE07789}">
      <dgm:prSet phldrT="[Text]"/>
      <dgm:spPr>
        <a:solidFill>
          <a:schemeClr val="bg2">
            <a:lumMod val="75000"/>
          </a:schemeClr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اجرائي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8EB140B-32E5-4E5F-A3CE-0455F3E5F292}" type="par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49A2A984-F3F8-463C-BE78-5838EB316DF6}" type="sib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8839062F-1EC5-4268-995A-A430325ADE98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اجرائی وبهره برداری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4EFFE1B-EE0C-43D9-BDEC-EAF991216158}" type="par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97737FE-335E-4264-90D4-16B33CB14E80}" type="sib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E3CBB8E-B55E-4903-BC87-2728E042D022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 مديريت واجراء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8D0E772-0542-43A1-AA58-D461BBFD650B}" type="par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82A31A-8968-4A03-B5CD-78C715E97C78}" type="sib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DC07CBF-1E68-4AC7-AB4D-491CB277DCD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مصاديق حوزه ها</a:t>
          </a:r>
          <a:endParaRPr lang="en-US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B988E23-A2B5-40B1-ADA2-4926C6721854}" type="par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ACF6A1B5-F714-44C2-931A-816E960247A8}" type="sib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5B873A8-4587-4F84-8B39-B56AE6546856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اجرایی وبهره برداری زیر ساخت ها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5BB296A3-ED8E-4C24-A753-C68CA1159B16}" type="par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3064268-9B24-42B0-AFEF-0A5A116C63D3}" type="sib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69E966B-F341-4234-8A84-3F87734D9EDB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مدیریتی دستگاه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858983A-84F5-4735-977D-0CB0BA310F69}" type="par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68FEF53-7A72-49C7-A489-5F42CA25C0EC}" type="sib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5B92697-3D41-4073-A9A6-F69D1ABE1E29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effectLst>
          <a:innerShdw blurRad="63500" dist="393700" dir="10800000">
            <a:prstClr val="black">
              <a:alpha val="50000"/>
            </a:prstClr>
          </a:innerShdw>
        </a:effectLst>
      </dgm:spPr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اقدام عمده حوزه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0E6DAC6-506E-4FF8-A218-654312486D4F}" type="par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D825D7-5861-4B33-B856-3C86AFF62963}" type="sib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C49FAB4-98DC-428D-BE19-C36170F166A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400"/>
            </a:lnSpc>
          </a:pPr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آئين نامه هاي مدیریت بحران كشور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7ABB11F-3BDB-4550-9CA9-D4DCC8E7DD6F}" type="par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E03C048-EF19-48A5-B5A5-C50B475ECA00}" type="sib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11CCA0E-895B-4EAD-8484-31F5AEEDDD9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5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طرح مدیریت بحران 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06E95DD-3DE8-492F-8774-69B1422FA18F}" type="par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B59F938-9FF4-4B90-BFBE-E1ECF93DA3DA}" type="sib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2B05BE5-D474-41F8-8291-42A9A1719B87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دستورالعمل ها وطرح های مدیریت بحرانی </a:t>
          </a:r>
          <a:endParaRPr lang="en-US" sz="1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4BEF6C3-F6B8-412C-A40E-100DB6B43DB8}" type="par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2552A90E-7CF3-402B-A684-10D47B21760B}" type="sib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80F5CF70-E691-4567-90DA-EF4361AFBAC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3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آموزش اجزاء 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10FD9A0-5509-4F96-B16D-86D540AAD663}" type="par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EE9FDF02-B8DC-4EC2-A65D-C6CE5827E290}" type="sib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914094E-2769-4FE6-9130-9A21B2705F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مشاوره تخصصي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056FFFC-9FC4-4CB7-94CD-E03707A03027}" type="par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A5D2D76-5DAD-4A46-90BE-34DADEE18170}" type="sib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22076A2-E527-4264-9528-7FEA8710312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برنامه آمادگی 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6EB93567-4CC2-490D-BEE1-4F5A45A3B306}" type="par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A95A5EF7-D3BB-4591-A40F-1F956C4E307C}" type="sib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468FB7A-E7D3-4372-AA3D-E3C00C5DC43A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 سلسله مراتب اجرائی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AA27EC4-A99B-4436-95E2-FEDAE0A8821E}" type="parTrans" cxnId="{4A2D9ACA-9757-4805-AD61-FEEF8CCEE8D6}">
      <dgm:prSet/>
      <dgm:spPr/>
      <dgm:t>
        <a:bodyPr/>
        <a:lstStyle/>
        <a:p>
          <a:endParaRPr lang="en-US"/>
        </a:p>
      </dgm:t>
    </dgm:pt>
    <dgm:pt modelId="{79880A43-7453-43E0-A115-43FE7FDFA33B}" type="sibTrans" cxnId="{4A2D9ACA-9757-4805-AD61-FEEF8CCEE8D6}">
      <dgm:prSet/>
      <dgm:spPr/>
      <dgm:t>
        <a:bodyPr/>
        <a:lstStyle/>
        <a:p>
          <a:endParaRPr lang="en-US"/>
        </a:p>
      </dgm:t>
    </dgm:pt>
    <dgm:pt modelId="{55CF3695-EFD7-4F97-A640-BDA5DFA89AEC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1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مشاورين ونظامات مدیری بحرانی</a:t>
          </a:r>
          <a:endParaRPr lang="en-US" sz="11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20BE821-B0D8-4773-AA92-D0639E688E06}" type="parTrans" cxnId="{29859CBA-ADCE-4CEC-829C-139DD87997CF}">
      <dgm:prSet/>
      <dgm:spPr/>
      <dgm:t>
        <a:bodyPr/>
        <a:lstStyle/>
        <a:p>
          <a:endParaRPr lang="en-US"/>
        </a:p>
      </dgm:t>
    </dgm:pt>
    <dgm:pt modelId="{2836C66F-030A-4CAE-918E-EB17218F712B}" type="sibTrans" cxnId="{29859CBA-ADCE-4CEC-829C-139DD87997CF}">
      <dgm:prSet/>
      <dgm:spPr/>
      <dgm:t>
        <a:bodyPr/>
        <a:lstStyle/>
        <a:p>
          <a:endParaRPr lang="en-US"/>
        </a:p>
      </dgm:t>
    </dgm:pt>
    <dgm:pt modelId="{F19ABF34-6C0B-49DF-9634-26608D39BC0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6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كنترل و نظارت آمادگی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9357718-F227-459E-ADFE-65DF6D049806}" type="sib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0486AC2E-BC7E-4D96-BF32-5EF19E3D9AE0}" type="par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EC62EC39-B042-4BB2-A067-7C42B03BBE1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تمرین و مانور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66924AF-3540-436D-A120-F99151284355}" type="parTrans" cxnId="{14FEBE21-F3EC-4ECC-AC2D-CD806A395870}">
      <dgm:prSet/>
      <dgm:spPr/>
    </dgm:pt>
    <dgm:pt modelId="{A49BD2EE-39B4-4F14-973D-2F201D77842B}" type="sibTrans" cxnId="{14FEBE21-F3EC-4ECC-AC2D-CD806A395870}">
      <dgm:prSet/>
      <dgm:spPr/>
    </dgm:pt>
    <dgm:pt modelId="{61C56707-6FAA-4B8C-BCAB-9B84545589C2}" type="pres">
      <dgm:prSet presAssocID="{FABE5507-41B8-48C8-8875-D529A080E626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4ADE19-620E-4D93-A2B4-8030FFABD215}" type="pres">
      <dgm:prSet presAssocID="{FABE5507-41B8-48C8-8875-D529A080E626}" presName="outerBox" presStyleCnt="0"/>
      <dgm:spPr/>
    </dgm:pt>
    <dgm:pt modelId="{998EB809-7E08-4724-9369-8BB7A289D480}" type="pres">
      <dgm:prSet presAssocID="{FABE5507-41B8-48C8-8875-D529A080E626}" presName="outerBoxParent" presStyleLbl="node1" presStyleIdx="0" presStyleCnt="3" custLinFactNeighborY="-1316"/>
      <dgm:spPr/>
      <dgm:t>
        <a:bodyPr/>
        <a:lstStyle/>
        <a:p>
          <a:endParaRPr lang="en-US"/>
        </a:p>
      </dgm:t>
    </dgm:pt>
    <dgm:pt modelId="{F49B26C3-1257-4DA4-A699-75D6DDD5C442}" type="pres">
      <dgm:prSet presAssocID="{FABE5507-41B8-48C8-8875-D529A080E626}" presName="outerBoxChildren" presStyleCnt="0"/>
      <dgm:spPr/>
    </dgm:pt>
    <dgm:pt modelId="{DBB2C0EB-6D44-4F2D-8C2E-D3B11186612A}" type="pres">
      <dgm:prSet presAssocID="{8839062F-1EC5-4268-995A-A430325ADE98}" presName="oChild" presStyleLbl="f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81CF3-C53F-45C8-AC87-3052A7C2FF15}" type="pres">
      <dgm:prSet presAssocID="{797737FE-335E-4264-90D4-16B33CB14E80}" presName="outerSibTrans" presStyleCnt="0"/>
      <dgm:spPr/>
    </dgm:pt>
    <dgm:pt modelId="{34336B34-A1C8-46B6-9C4D-3FB544E5F471}" type="pres">
      <dgm:prSet presAssocID="{FE3CBB8E-B55E-4903-BC87-2728E042D022}" presName="oChild" presStyleLbl="f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D7BB4-E33F-478D-8A71-E11761DD4C06}" type="pres">
      <dgm:prSet presAssocID="{FABE5507-41B8-48C8-8875-D529A080E626}" presName="middleBox" presStyleCnt="0"/>
      <dgm:spPr/>
    </dgm:pt>
    <dgm:pt modelId="{4551BFF7-7A48-4D27-B620-364BC9950120}" type="pres">
      <dgm:prSet presAssocID="{FABE5507-41B8-48C8-8875-D529A080E626}" presName="middleBoxParent" presStyleLbl="node1" presStyleIdx="1" presStyleCnt="3" custScaleY="121805" custLinFactNeighborY="-4135"/>
      <dgm:spPr/>
      <dgm:t>
        <a:bodyPr/>
        <a:lstStyle/>
        <a:p>
          <a:endParaRPr lang="en-US"/>
        </a:p>
      </dgm:t>
    </dgm:pt>
    <dgm:pt modelId="{0F095AEE-EE39-42CC-9A4A-52E14050B5BB}" type="pres">
      <dgm:prSet presAssocID="{FABE5507-41B8-48C8-8875-D529A080E626}" presName="middleBoxChildren" presStyleCnt="0"/>
      <dgm:spPr/>
    </dgm:pt>
    <dgm:pt modelId="{4E841366-0236-4348-8590-81DB055204A0}" type="pres">
      <dgm:prSet presAssocID="{25B873A8-4587-4F84-8B39-B56AE6546856}" presName="mChild" presStyleLbl="fgAcc1" presStyleIdx="2" presStyleCnt="14" custScaleX="115053" custScaleY="2000000" custLinFactY="-951415" custLinFactNeighborX="-49" custLinFactNeighborY="-1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C00C1-F694-4124-BDB4-EAE86AAC7E82}" type="pres">
      <dgm:prSet presAssocID="{D3064268-9B24-42B0-AFEF-0A5A116C63D3}" presName="middleSibTrans" presStyleCnt="0"/>
      <dgm:spPr/>
    </dgm:pt>
    <dgm:pt modelId="{5CBC5CF0-96B2-4846-8869-E724CA68DE7A}" type="pres">
      <dgm:prSet presAssocID="{C69E966B-F341-4234-8A84-3F87734D9EDB}" presName="mChild" presStyleLbl="fgAcc1" presStyleIdx="3" presStyleCnt="14" custScaleX="121945" custScaleY="2000000" custLinFactY="-471891" custLinFactNeighborX="-50" custLinFactNeighborY="-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EF688-B09E-49B6-AECB-86BB8EA53973}" type="pres">
      <dgm:prSet presAssocID="{768FEF53-7A72-49C7-A489-5F42CA25C0EC}" presName="middleSibTrans" presStyleCnt="0"/>
      <dgm:spPr/>
    </dgm:pt>
    <dgm:pt modelId="{6FEFE907-2410-4407-B638-79AAABC2159D}" type="pres">
      <dgm:prSet presAssocID="{D468FB7A-E7D3-4372-AA3D-E3C00C5DC43A}" presName="mChild" presStyleLbl="fgAcc1" presStyleIdx="4" presStyleCnt="14" custScaleX="110624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1B565-BB8B-4353-A4D5-C4914C5750CE}" type="pres">
      <dgm:prSet presAssocID="{79880A43-7453-43E0-A115-43FE7FDFA33B}" presName="middleSibTrans" presStyleCnt="0"/>
      <dgm:spPr/>
    </dgm:pt>
    <dgm:pt modelId="{4AA923FE-C050-4BF8-8C83-317B80C858FC}" type="pres">
      <dgm:prSet presAssocID="{55CF3695-EFD7-4F97-A640-BDA5DFA89AEC}" presName="mChild" presStyleLbl="fgAcc1" presStyleIdx="5" presStyleCnt="14" custScaleX="110624" custScaleY="2000000" custLinFactY="677220" custLinFactNeighborY="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D83C9-BDB2-49BE-8E39-8E2EC4224E55}" type="pres">
      <dgm:prSet presAssocID="{2836C66F-030A-4CAE-918E-EB17218F712B}" presName="middleSibTrans" presStyleCnt="0"/>
      <dgm:spPr/>
    </dgm:pt>
    <dgm:pt modelId="{70C174D0-479F-47D4-BEAF-DE3578E6079C}" type="pres">
      <dgm:prSet presAssocID="{72B05BE5-D474-41F8-8291-42A9A1719B87}" presName="mChild" presStyleLbl="fgAcc1" presStyleIdx="6" presStyleCnt="14" custScaleX="110722" custScaleY="1701124" custLinFactY="1153932" custLinFactNeighborX="-49" custLinFactNeighborY="1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AEDEA-B2C9-417A-9356-13149C197594}" type="pres">
      <dgm:prSet presAssocID="{FABE5507-41B8-48C8-8875-D529A080E626}" presName="centerBox" presStyleCnt="0"/>
      <dgm:spPr/>
    </dgm:pt>
    <dgm:pt modelId="{D75BC876-69A0-4DBE-B280-E9F4D55670AE}" type="pres">
      <dgm:prSet presAssocID="{FABE5507-41B8-48C8-8875-D529A080E626}" presName="centerBoxParent" presStyleLbl="node1" presStyleIdx="2" presStyleCnt="3" custScaleY="119737"/>
      <dgm:spPr/>
      <dgm:t>
        <a:bodyPr/>
        <a:lstStyle/>
        <a:p>
          <a:endParaRPr lang="en-US"/>
        </a:p>
      </dgm:t>
    </dgm:pt>
    <dgm:pt modelId="{21545CFA-C9FA-45A0-83F9-AB41A62409B3}" type="pres">
      <dgm:prSet presAssocID="{FABE5507-41B8-48C8-8875-D529A080E626}" presName="centerBoxChildren" presStyleCnt="0"/>
      <dgm:spPr/>
    </dgm:pt>
    <dgm:pt modelId="{4E09884D-433B-48F4-A316-DC7BE70EEFF4}" type="pres">
      <dgm:prSet presAssocID="{2C49FAB4-98DC-428D-BE19-C36170F166A8}" presName="cChild" presStyleLbl="f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A57BC-6532-4F3D-B430-2C41DE613BBA}" type="pres">
      <dgm:prSet presAssocID="{2E03C048-EF19-48A5-B5A5-C50B475ECA00}" presName="centerSibTrans" presStyleCnt="0"/>
      <dgm:spPr/>
    </dgm:pt>
    <dgm:pt modelId="{F6CDCD4B-7ECF-4E7C-B325-2A617FCBB98C}" type="pres">
      <dgm:prSet presAssocID="{311CCA0E-895B-4EAD-8484-31F5AEEDDD94}" presName="cChild" presStyleLbl="f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1F48E-60D6-4B6C-97FF-AB1545CEBE5B}" type="pres">
      <dgm:prSet presAssocID="{7B59F938-9FF4-4B90-BFBE-E1ECF93DA3DA}" presName="centerSibTrans" presStyleCnt="0"/>
      <dgm:spPr/>
    </dgm:pt>
    <dgm:pt modelId="{6D02CF12-A1DD-4479-B3E6-D4F480152762}" type="pres">
      <dgm:prSet presAssocID="{80F5CF70-E691-4567-90DA-EF4361AFBACA}" presName="cChild" presStyleLbl="f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4D2F5-E9CA-449C-BC97-1B9F4680721C}" type="pres">
      <dgm:prSet presAssocID="{EE9FDF02-B8DC-4EC2-A65D-C6CE5827E290}" presName="centerSibTrans" presStyleCnt="0"/>
      <dgm:spPr/>
    </dgm:pt>
    <dgm:pt modelId="{ECD90B81-E6D9-4541-A3F8-1F7218B3ADF6}" type="pres">
      <dgm:prSet presAssocID="{D914094E-2769-4FE6-9130-9A21B2705F15}" presName="cChild" presStyleLbl="f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42ACA-3117-461B-89E5-FE5742E50BD5}" type="pres">
      <dgm:prSet presAssocID="{DA5D2D76-5DAD-4A46-90BE-34DADEE18170}" presName="centerSibTrans" presStyleCnt="0"/>
      <dgm:spPr/>
    </dgm:pt>
    <dgm:pt modelId="{0DD72022-D533-404A-B501-8958D62B690E}" type="pres">
      <dgm:prSet presAssocID="{F22076A2-E527-4264-9528-7FEA8710312E}" presName="cChild" presStyleLbl="f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23E77-B049-4404-BE80-A4E432C0B7E8}" type="pres">
      <dgm:prSet presAssocID="{A95A5EF7-D3BB-4591-A40F-1F956C4E307C}" presName="centerSibTrans" presStyleCnt="0"/>
      <dgm:spPr/>
    </dgm:pt>
    <dgm:pt modelId="{2270A65A-BCB9-4802-BE95-1E1AD396621D}" type="pres">
      <dgm:prSet presAssocID="{EC62EC39-B042-4BB2-A067-7C42B03BBE1E}" presName="cChild" presStyleLbl="fgAcc1" presStyleIdx="12" presStyleCnt="1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9603F8-5B88-4188-9317-6B9826F31D23}" type="pres">
      <dgm:prSet presAssocID="{A49BD2EE-39B4-4F14-973D-2F201D77842B}" presName="centerSibTrans" presStyleCnt="0"/>
      <dgm:spPr/>
    </dgm:pt>
    <dgm:pt modelId="{E035F2D3-A4BA-4488-A4C9-FF5B261B4A08}" type="pres">
      <dgm:prSet presAssocID="{F19ABF34-6C0B-49DF-9634-26608D39BC09}" presName="cChild" presStyleLbl="f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D719BD-963B-4F9D-882A-8B6C33771877}" type="presOf" srcId="{DBA0801E-89A8-472C-A676-5F4DCCE07789}" destId="{998EB809-7E08-4724-9369-8BB7A289D480}" srcOrd="0" destOrd="0" presId="urn:microsoft.com/office/officeart/2005/8/layout/target2"/>
    <dgm:cxn modelId="{C0AD4949-BA81-4ADE-9E86-9DA27F019D1D}" srcId="{0DC07CBF-1E68-4AC7-AB4D-491CB277DCD3}" destId="{72B05BE5-D474-41F8-8291-42A9A1719B87}" srcOrd="4" destOrd="0" parTransId="{D4BEF6C3-F6B8-412C-A40E-100DB6B43DB8}" sibTransId="{2552A90E-7CF3-402B-A684-10D47B21760B}"/>
    <dgm:cxn modelId="{AC07A9E1-0EDA-4B4F-8F8E-E0734301182B}" srcId="{E5B92697-3D41-4073-A9A6-F69D1ABE1E29}" destId="{311CCA0E-895B-4EAD-8484-31F5AEEDDD94}" srcOrd="1" destOrd="0" parTransId="{B06E95DD-3DE8-492F-8774-69B1422FA18F}" sibTransId="{7B59F938-9FF4-4B90-BFBE-E1ECF93DA3DA}"/>
    <dgm:cxn modelId="{39B82434-77E4-4C62-922B-889CC895AB05}" type="presOf" srcId="{80F5CF70-E691-4567-90DA-EF4361AFBACA}" destId="{6D02CF12-A1DD-4479-B3E6-D4F480152762}" srcOrd="0" destOrd="0" presId="urn:microsoft.com/office/officeart/2005/8/layout/target2"/>
    <dgm:cxn modelId="{08F78765-AE25-4241-9EF5-0533084C38B2}" srcId="{FABE5507-41B8-48C8-8875-D529A080E626}" destId="{0DC07CBF-1E68-4AC7-AB4D-491CB277DCD3}" srcOrd="1" destOrd="0" parTransId="{9B988E23-A2B5-40B1-ADA2-4926C6721854}" sibTransId="{ACF6A1B5-F714-44C2-931A-816E960247A8}"/>
    <dgm:cxn modelId="{7A82065D-F0CD-47B0-841D-960D25BE5585}" srcId="{E5B92697-3D41-4073-A9A6-F69D1ABE1E29}" destId="{D914094E-2769-4FE6-9130-9A21B2705F15}" srcOrd="3" destOrd="0" parTransId="{2056FFFC-9FC4-4CB7-94CD-E03707A03027}" sibTransId="{DA5D2D76-5DAD-4A46-90BE-34DADEE18170}"/>
    <dgm:cxn modelId="{758FF482-FBE7-45E1-A164-56777B68FF8F}" type="presOf" srcId="{72B05BE5-D474-41F8-8291-42A9A1719B87}" destId="{70C174D0-479F-47D4-BEAF-DE3578E6079C}" srcOrd="0" destOrd="0" presId="urn:microsoft.com/office/officeart/2005/8/layout/target2"/>
    <dgm:cxn modelId="{FBD01328-E1B4-4286-81DC-AF9560919428}" type="presOf" srcId="{FE3CBB8E-B55E-4903-BC87-2728E042D022}" destId="{34336B34-A1C8-46B6-9C4D-3FB544E5F471}" srcOrd="0" destOrd="0" presId="urn:microsoft.com/office/officeart/2005/8/layout/target2"/>
    <dgm:cxn modelId="{C3A851C2-FA8C-424E-A654-CDE8DA53BFF4}" type="presOf" srcId="{D914094E-2769-4FE6-9130-9A21B2705F15}" destId="{ECD90B81-E6D9-4541-A3F8-1F7218B3ADF6}" srcOrd="0" destOrd="0" presId="urn:microsoft.com/office/officeart/2005/8/layout/target2"/>
    <dgm:cxn modelId="{9DF7C946-DF58-450D-8FB6-6E8DF599677F}" srcId="{E5B92697-3D41-4073-A9A6-F69D1ABE1E29}" destId="{80F5CF70-E691-4567-90DA-EF4361AFBACA}" srcOrd="2" destOrd="0" parTransId="{C10FD9A0-5509-4F96-B16D-86D540AAD663}" sibTransId="{EE9FDF02-B8DC-4EC2-A65D-C6CE5827E290}"/>
    <dgm:cxn modelId="{9867594D-8CA4-4AA4-81B7-C0038AB1DCE8}" srcId="{E5B92697-3D41-4073-A9A6-F69D1ABE1E29}" destId="{F22076A2-E527-4264-9528-7FEA8710312E}" srcOrd="4" destOrd="0" parTransId="{6EB93567-4CC2-490D-BEE1-4F5A45A3B306}" sibTransId="{A95A5EF7-D3BB-4591-A40F-1F956C4E307C}"/>
    <dgm:cxn modelId="{4A2D9ACA-9757-4805-AD61-FEEF8CCEE8D6}" srcId="{0DC07CBF-1E68-4AC7-AB4D-491CB277DCD3}" destId="{D468FB7A-E7D3-4372-AA3D-E3C00C5DC43A}" srcOrd="2" destOrd="0" parTransId="{BAA27EC4-A99B-4436-95E2-FEDAE0A8821E}" sibTransId="{79880A43-7453-43E0-A115-43FE7FDFA33B}"/>
    <dgm:cxn modelId="{0CF88816-E77F-41B3-B6E9-E01A34A3C8DF}" srcId="{DBA0801E-89A8-472C-A676-5F4DCCE07789}" destId="{8839062F-1EC5-4268-995A-A430325ADE98}" srcOrd="0" destOrd="0" parTransId="{94EFFE1B-EE0C-43D9-BDEC-EAF991216158}" sibTransId="{797737FE-335E-4264-90D4-16B33CB14E80}"/>
    <dgm:cxn modelId="{2B1DED13-DBFE-46EE-B870-60508E45C326}" type="presOf" srcId="{25B873A8-4587-4F84-8B39-B56AE6546856}" destId="{4E841366-0236-4348-8590-81DB055204A0}" srcOrd="0" destOrd="0" presId="urn:microsoft.com/office/officeart/2005/8/layout/target2"/>
    <dgm:cxn modelId="{72CCDF2C-9CA7-428C-9149-4A42E00FAEB0}" srcId="{0DC07CBF-1E68-4AC7-AB4D-491CB277DCD3}" destId="{25B873A8-4587-4F84-8B39-B56AE6546856}" srcOrd="0" destOrd="0" parTransId="{5BB296A3-ED8E-4C24-A753-C68CA1159B16}" sibTransId="{D3064268-9B24-42B0-AFEF-0A5A116C63D3}"/>
    <dgm:cxn modelId="{14FEBE21-F3EC-4ECC-AC2D-CD806A395870}" srcId="{E5B92697-3D41-4073-A9A6-F69D1ABE1E29}" destId="{EC62EC39-B042-4BB2-A067-7C42B03BBE1E}" srcOrd="5" destOrd="0" parTransId="{066924AF-3540-436D-A120-F99151284355}" sibTransId="{A49BD2EE-39B4-4F14-973D-2F201D77842B}"/>
    <dgm:cxn modelId="{AD46B302-0A8D-4DA1-A932-49E1163CDF81}" type="presOf" srcId="{EC62EC39-B042-4BB2-A067-7C42B03BBE1E}" destId="{2270A65A-BCB9-4802-BE95-1E1AD396621D}" srcOrd="0" destOrd="0" presId="urn:microsoft.com/office/officeart/2005/8/layout/target2"/>
    <dgm:cxn modelId="{E208954D-CFED-4D79-8641-D5C85DCFFEC2}" type="presOf" srcId="{8839062F-1EC5-4268-995A-A430325ADE98}" destId="{DBB2C0EB-6D44-4F2D-8C2E-D3B11186612A}" srcOrd="0" destOrd="0" presId="urn:microsoft.com/office/officeart/2005/8/layout/target2"/>
    <dgm:cxn modelId="{21E916F9-8487-4782-9041-D16DF20C2340}" type="presOf" srcId="{55CF3695-EFD7-4F97-A640-BDA5DFA89AEC}" destId="{4AA923FE-C050-4BF8-8C83-317B80C858FC}" srcOrd="0" destOrd="0" presId="urn:microsoft.com/office/officeart/2005/8/layout/target2"/>
    <dgm:cxn modelId="{F40C12BF-2F9A-433D-A516-7C0DD2BE10D8}" srcId="{FABE5507-41B8-48C8-8875-D529A080E626}" destId="{DBA0801E-89A8-472C-A676-5F4DCCE07789}" srcOrd="0" destOrd="0" parTransId="{08EB140B-32E5-4E5F-A3CE-0455F3E5F292}" sibTransId="{49A2A984-F3F8-463C-BE78-5838EB316DF6}"/>
    <dgm:cxn modelId="{0AE3FB24-D4D7-472D-8B5E-66D122D84A01}" type="presOf" srcId="{311CCA0E-895B-4EAD-8484-31F5AEEDDD94}" destId="{F6CDCD4B-7ECF-4E7C-B325-2A617FCBB98C}" srcOrd="0" destOrd="0" presId="urn:microsoft.com/office/officeart/2005/8/layout/target2"/>
    <dgm:cxn modelId="{29859CBA-ADCE-4CEC-829C-139DD87997CF}" srcId="{0DC07CBF-1E68-4AC7-AB4D-491CB277DCD3}" destId="{55CF3695-EFD7-4F97-A640-BDA5DFA89AEC}" srcOrd="3" destOrd="0" parTransId="{F20BE821-B0D8-4773-AA92-D0639E688E06}" sibTransId="{2836C66F-030A-4CAE-918E-EB17218F712B}"/>
    <dgm:cxn modelId="{7802B776-3C74-48AA-B256-0D50BD0B2A03}" type="presOf" srcId="{2C49FAB4-98DC-428D-BE19-C36170F166A8}" destId="{4E09884D-433B-48F4-A316-DC7BE70EEFF4}" srcOrd="0" destOrd="0" presId="urn:microsoft.com/office/officeart/2005/8/layout/target2"/>
    <dgm:cxn modelId="{C7101041-D6C3-44F0-ACC5-F06CE135066E}" srcId="{FABE5507-41B8-48C8-8875-D529A080E626}" destId="{E5B92697-3D41-4073-A9A6-F69D1ABE1E29}" srcOrd="2" destOrd="0" parTransId="{30E6DAC6-506E-4FF8-A218-654312486D4F}" sibTransId="{E6D825D7-5861-4B33-B856-3C86AFF62963}"/>
    <dgm:cxn modelId="{AC79347C-638E-49D7-BBE7-329CD488A6F4}" type="presOf" srcId="{D468FB7A-E7D3-4372-AA3D-E3C00C5DC43A}" destId="{6FEFE907-2410-4407-B638-79AAABC2159D}" srcOrd="0" destOrd="0" presId="urn:microsoft.com/office/officeart/2005/8/layout/target2"/>
    <dgm:cxn modelId="{D9C2C427-20D2-4A21-A00B-A5C5AE97A19A}" type="presOf" srcId="{F19ABF34-6C0B-49DF-9634-26608D39BC09}" destId="{E035F2D3-A4BA-4488-A4C9-FF5B261B4A08}" srcOrd="0" destOrd="0" presId="urn:microsoft.com/office/officeart/2005/8/layout/target2"/>
    <dgm:cxn modelId="{6AA9E785-156B-43D5-B6EE-89C718DB2E54}" srcId="{DBA0801E-89A8-472C-A676-5F4DCCE07789}" destId="{FE3CBB8E-B55E-4903-BC87-2728E042D022}" srcOrd="1" destOrd="0" parTransId="{D8D0E772-0542-43A1-AA58-D461BBFD650B}" sibTransId="{E682A31A-8968-4A03-B5CD-78C715E97C78}"/>
    <dgm:cxn modelId="{3DEED85A-F9F5-4A0C-8762-E7FC767E65B1}" type="presOf" srcId="{C69E966B-F341-4234-8A84-3F87734D9EDB}" destId="{5CBC5CF0-96B2-4846-8869-E724CA68DE7A}" srcOrd="0" destOrd="0" presId="urn:microsoft.com/office/officeart/2005/8/layout/target2"/>
    <dgm:cxn modelId="{DBB17CF0-E2FD-40CF-A6AB-A499616EC922}" type="presOf" srcId="{E5B92697-3D41-4073-A9A6-F69D1ABE1E29}" destId="{D75BC876-69A0-4DBE-B280-E9F4D55670AE}" srcOrd="0" destOrd="0" presId="urn:microsoft.com/office/officeart/2005/8/layout/target2"/>
    <dgm:cxn modelId="{24EF96F0-E597-4E49-B240-74D9E06495A5}" srcId="{E5B92697-3D41-4073-A9A6-F69D1ABE1E29}" destId="{2C49FAB4-98DC-428D-BE19-C36170F166A8}" srcOrd="0" destOrd="0" parTransId="{F7ABB11F-3BDB-4550-9CA9-D4DCC8E7DD6F}" sibTransId="{2E03C048-EF19-48A5-B5A5-C50B475ECA00}"/>
    <dgm:cxn modelId="{F1FBCB3E-76C3-4B7F-AEAA-05AD38FAC315}" srcId="{E5B92697-3D41-4073-A9A6-F69D1ABE1E29}" destId="{F19ABF34-6C0B-49DF-9634-26608D39BC09}" srcOrd="6" destOrd="0" parTransId="{0486AC2E-BC7E-4D96-BF32-5EF19E3D9AE0}" sibTransId="{F9357718-F227-459E-ADFE-65DF6D049806}"/>
    <dgm:cxn modelId="{8E1A3979-50FF-48BC-B1AB-7175937B1087}" type="presOf" srcId="{0DC07CBF-1E68-4AC7-AB4D-491CB277DCD3}" destId="{4551BFF7-7A48-4D27-B620-364BC9950120}" srcOrd="0" destOrd="0" presId="urn:microsoft.com/office/officeart/2005/8/layout/target2"/>
    <dgm:cxn modelId="{BD5A9B92-2537-4188-8972-0DC438FEC9A9}" srcId="{0DC07CBF-1E68-4AC7-AB4D-491CB277DCD3}" destId="{C69E966B-F341-4234-8A84-3F87734D9EDB}" srcOrd="1" destOrd="0" parTransId="{E858983A-84F5-4735-977D-0CB0BA310F69}" sibTransId="{768FEF53-7A72-49C7-A489-5F42CA25C0EC}"/>
    <dgm:cxn modelId="{64B476D8-4014-4E74-8AFA-0EFEFCC2477E}" type="presOf" srcId="{F22076A2-E527-4264-9528-7FEA8710312E}" destId="{0DD72022-D533-404A-B501-8958D62B690E}" srcOrd="0" destOrd="0" presId="urn:microsoft.com/office/officeart/2005/8/layout/target2"/>
    <dgm:cxn modelId="{5BC5928D-80A3-43C9-A4E0-16221936ED97}" type="presOf" srcId="{FABE5507-41B8-48C8-8875-D529A080E626}" destId="{61C56707-6FAA-4B8C-BCAB-9B84545589C2}" srcOrd="0" destOrd="0" presId="urn:microsoft.com/office/officeart/2005/8/layout/target2"/>
    <dgm:cxn modelId="{CFD162D4-D6E5-4DFB-85E8-9A40CE68641E}" type="presParOf" srcId="{61C56707-6FAA-4B8C-BCAB-9B84545589C2}" destId="{8F4ADE19-620E-4D93-A2B4-8030FFABD215}" srcOrd="0" destOrd="0" presId="urn:microsoft.com/office/officeart/2005/8/layout/target2"/>
    <dgm:cxn modelId="{F9384923-CF49-47AD-BAC3-BD2DB683FC7E}" type="presParOf" srcId="{8F4ADE19-620E-4D93-A2B4-8030FFABD215}" destId="{998EB809-7E08-4724-9369-8BB7A289D480}" srcOrd="0" destOrd="0" presId="urn:microsoft.com/office/officeart/2005/8/layout/target2"/>
    <dgm:cxn modelId="{D1A53106-D7B7-4481-931F-EE4B9AD22F00}" type="presParOf" srcId="{8F4ADE19-620E-4D93-A2B4-8030FFABD215}" destId="{F49B26C3-1257-4DA4-A699-75D6DDD5C442}" srcOrd="1" destOrd="0" presId="urn:microsoft.com/office/officeart/2005/8/layout/target2"/>
    <dgm:cxn modelId="{D396E731-717B-472C-9854-5DCF2C3096F5}" type="presParOf" srcId="{F49B26C3-1257-4DA4-A699-75D6DDD5C442}" destId="{DBB2C0EB-6D44-4F2D-8C2E-D3B11186612A}" srcOrd="0" destOrd="0" presId="urn:microsoft.com/office/officeart/2005/8/layout/target2"/>
    <dgm:cxn modelId="{B52034C2-37F4-41F3-AF59-7CC27E010CC4}" type="presParOf" srcId="{F49B26C3-1257-4DA4-A699-75D6DDD5C442}" destId="{8D981CF3-C53F-45C8-AC87-3052A7C2FF15}" srcOrd="1" destOrd="0" presId="urn:microsoft.com/office/officeart/2005/8/layout/target2"/>
    <dgm:cxn modelId="{77E9BA69-4423-412D-899E-366583E3EDF3}" type="presParOf" srcId="{F49B26C3-1257-4DA4-A699-75D6DDD5C442}" destId="{34336B34-A1C8-46B6-9C4D-3FB544E5F471}" srcOrd="2" destOrd="0" presId="urn:microsoft.com/office/officeart/2005/8/layout/target2"/>
    <dgm:cxn modelId="{20FB7FD6-4011-4356-8380-96601F5644A4}" type="presParOf" srcId="{61C56707-6FAA-4B8C-BCAB-9B84545589C2}" destId="{BBBD7BB4-E33F-478D-8A71-E11761DD4C06}" srcOrd="1" destOrd="0" presId="urn:microsoft.com/office/officeart/2005/8/layout/target2"/>
    <dgm:cxn modelId="{C16DC204-91B8-44C9-B233-C093059E5521}" type="presParOf" srcId="{BBBD7BB4-E33F-478D-8A71-E11761DD4C06}" destId="{4551BFF7-7A48-4D27-B620-364BC9950120}" srcOrd="0" destOrd="0" presId="urn:microsoft.com/office/officeart/2005/8/layout/target2"/>
    <dgm:cxn modelId="{6A34812D-4B53-4D77-8F2C-6686B674F169}" type="presParOf" srcId="{BBBD7BB4-E33F-478D-8A71-E11761DD4C06}" destId="{0F095AEE-EE39-42CC-9A4A-52E14050B5BB}" srcOrd="1" destOrd="0" presId="urn:microsoft.com/office/officeart/2005/8/layout/target2"/>
    <dgm:cxn modelId="{5CD9D885-3902-436A-A636-9CC35BAE4E4D}" type="presParOf" srcId="{0F095AEE-EE39-42CC-9A4A-52E14050B5BB}" destId="{4E841366-0236-4348-8590-81DB055204A0}" srcOrd="0" destOrd="0" presId="urn:microsoft.com/office/officeart/2005/8/layout/target2"/>
    <dgm:cxn modelId="{FB34885B-3AD8-4478-A0C1-40125EEA82C1}" type="presParOf" srcId="{0F095AEE-EE39-42CC-9A4A-52E14050B5BB}" destId="{4BEC00C1-F694-4124-BDB4-EAE86AAC7E82}" srcOrd="1" destOrd="0" presId="urn:microsoft.com/office/officeart/2005/8/layout/target2"/>
    <dgm:cxn modelId="{87144436-3AB0-4B8F-BC68-0AD34DCE9023}" type="presParOf" srcId="{0F095AEE-EE39-42CC-9A4A-52E14050B5BB}" destId="{5CBC5CF0-96B2-4846-8869-E724CA68DE7A}" srcOrd="2" destOrd="0" presId="urn:microsoft.com/office/officeart/2005/8/layout/target2"/>
    <dgm:cxn modelId="{5FA17D3C-DC1A-4B2B-9F98-38D0EC49D36F}" type="presParOf" srcId="{0F095AEE-EE39-42CC-9A4A-52E14050B5BB}" destId="{CFFEF688-B09E-49B6-AECB-86BB8EA53973}" srcOrd="3" destOrd="0" presId="urn:microsoft.com/office/officeart/2005/8/layout/target2"/>
    <dgm:cxn modelId="{ED624114-DE7D-46FD-9A3C-9528B019E07B}" type="presParOf" srcId="{0F095AEE-EE39-42CC-9A4A-52E14050B5BB}" destId="{6FEFE907-2410-4407-B638-79AAABC2159D}" srcOrd="4" destOrd="0" presId="urn:microsoft.com/office/officeart/2005/8/layout/target2"/>
    <dgm:cxn modelId="{38578932-C632-47E4-B9E7-74C8E3BE6124}" type="presParOf" srcId="{0F095AEE-EE39-42CC-9A4A-52E14050B5BB}" destId="{B6D1B565-BB8B-4353-A4D5-C4914C5750CE}" srcOrd="5" destOrd="0" presId="urn:microsoft.com/office/officeart/2005/8/layout/target2"/>
    <dgm:cxn modelId="{ECF9F424-03F0-4DDA-A2BC-FA6F14372EDF}" type="presParOf" srcId="{0F095AEE-EE39-42CC-9A4A-52E14050B5BB}" destId="{4AA923FE-C050-4BF8-8C83-317B80C858FC}" srcOrd="6" destOrd="0" presId="urn:microsoft.com/office/officeart/2005/8/layout/target2"/>
    <dgm:cxn modelId="{889AC216-D3C2-4992-BD95-50DDA06F61AC}" type="presParOf" srcId="{0F095AEE-EE39-42CC-9A4A-52E14050B5BB}" destId="{1F3D83C9-BDB2-49BE-8E39-8E2EC4224E55}" srcOrd="7" destOrd="0" presId="urn:microsoft.com/office/officeart/2005/8/layout/target2"/>
    <dgm:cxn modelId="{5DFA9DA3-2798-4159-8683-7A23DBD39566}" type="presParOf" srcId="{0F095AEE-EE39-42CC-9A4A-52E14050B5BB}" destId="{70C174D0-479F-47D4-BEAF-DE3578E6079C}" srcOrd="8" destOrd="0" presId="urn:microsoft.com/office/officeart/2005/8/layout/target2"/>
    <dgm:cxn modelId="{B5BD5EB0-955B-4009-A994-4C4B71594A5E}" type="presParOf" srcId="{61C56707-6FAA-4B8C-BCAB-9B84545589C2}" destId="{2AEAEDEA-B2C9-417A-9356-13149C197594}" srcOrd="2" destOrd="0" presId="urn:microsoft.com/office/officeart/2005/8/layout/target2"/>
    <dgm:cxn modelId="{2F8D341A-D241-4201-8433-6ACA8442E863}" type="presParOf" srcId="{2AEAEDEA-B2C9-417A-9356-13149C197594}" destId="{D75BC876-69A0-4DBE-B280-E9F4D55670AE}" srcOrd="0" destOrd="0" presId="urn:microsoft.com/office/officeart/2005/8/layout/target2"/>
    <dgm:cxn modelId="{C40884F4-7AA5-485D-BBD5-A2866A56B7C5}" type="presParOf" srcId="{2AEAEDEA-B2C9-417A-9356-13149C197594}" destId="{21545CFA-C9FA-45A0-83F9-AB41A62409B3}" srcOrd="1" destOrd="0" presId="urn:microsoft.com/office/officeart/2005/8/layout/target2"/>
    <dgm:cxn modelId="{887A3527-1D37-475C-B7BA-9C9FB79E854A}" type="presParOf" srcId="{21545CFA-C9FA-45A0-83F9-AB41A62409B3}" destId="{4E09884D-433B-48F4-A316-DC7BE70EEFF4}" srcOrd="0" destOrd="0" presId="urn:microsoft.com/office/officeart/2005/8/layout/target2"/>
    <dgm:cxn modelId="{A15A2A06-7AD9-4ADB-89F7-B6A53D601D41}" type="presParOf" srcId="{21545CFA-C9FA-45A0-83F9-AB41A62409B3}" destId="{E97A57BC-6532-4F3D-B430-2C41DE613BBA}" srcOrd="1" destOrd="0" presId="urn:microsoft.com/office/officeart/2005/8/layout/target2"/>
    <dgm:cxn modelId="{58CFF428-DDE3-4798-9ECE-C40E6CF414F3}" type="presParOf" srcId="{21545CFA-C9FA-45A0-83F9-AB41A62409B3}" destId="{F6CDCD4B-7ECF-4E7C-B325-2A617FCBB98C}" srcOrd="2" destOrd="0" presId="urn:microsoft.com/office/officeart/2005/8/layout/target2"/>
    <dgm:cxn modelId="{E499359B-EA58-4542-8158-066BCD34B42D}" type="presParOf" srcId="{21545CFA-C9FA-45A0-83F9-AB41A62409B3}" destId="{6671F48E-60D6-4B6C-97FF-AB1545CEBE5B}" srcOrd="3" destOrd="0" presId="urn:microsoft.com/office/officeart/2005/8/layout/target2"/>
    <dgm:cxn modelId="{E8113D2F-5293-44AE-8B50-27373284932E}" type="presParOf" srcId="{21545CFA-C9FA-45A0-83F9-AB41A62409B3}" destId="{6D02CF12-A1DD-4479-B3E6-D4F480152762}" srcOrd="4" destOrd="0" presId="urn:microsoft.com/office/officeart/2005/8/layout/target2"/>
    <dgm:cxn modelId="{0CC29D30-F1EC-48D4-9930-EB3A2E7E31AC}" type="presParOf" srcId="{21545CFA-C9FA-45A0-83F9-AB41A62409B3}" destId="{12F4D2F5-E9CA-449C-BC97-1B9F4680721C}" srcOrd="5" destOrd="0" presId="urn:microsoft.com/office/officeart/2005/8/layout/target2"/>
    <dgm:cxn modelId="{794101E5-8FEA-4237-9016-A7FE13629EDC}" type="presParOf" srcId="{21545CFA-C9FA-45A0-83F9-AB41A62409B3}" destId="{ECD90B81-E6D9-4541-A3F8-1F7218B3ADF6}" srcOrd="6" destOrd="0" presId="urn:microsoft.com/office/officeart/2005/8/layout/target2"/>
    <dgm:cxn modelId="{1F2F6EA5-69C6-4962-9689-379C5FE252F7}" type="presParOf" srcId="{21545CFA-C9FA-45A0-83F9-AB41A62409B3}" destId="{27042ACA-3117-461B-89E5-FE5742E50BD5}" srcOrd="7" destOrd="0" presId="urn:microsoft.com/office/officeart/2005/8/layout/target2"/>
    <dgm:cxn modelId="{1CF00201-CF21-46D8-9F7C-7478A3FC73D0}" type="presParOf" srcId="{21545CFA-C9FA-45A0-83F9-AB41A62409B3}" destId="{0DD72022-D533-404A-B501-8958D62B690E}" srcOrd="8" destOrd="0" presId="urn:microsoft.com/office/officeart/2005/8/layout/target2"/>
    <dgm:cxn modelId="{D88F4EC6-74EA-41D4-9CE4-3EEA16834387}" type="presParOf" srcId="{21545CFA-C9FA-45A0-83F9-AB41A62409B3}" destId="{42D23E77-B049-4404-BE80-A4E432C0B7E8}" srcOrd="9" destOrd="0" presId="urn:microsoft.com/office/officeart/2005/8/layout/target2"/>
    <dgm:cxn modelId="{ED6475AE-4B78-406B-BADA-CC9A68F0C80C}" type="presParOf" srcId="{21545CFA-C9FA-45A0-83F9-AB41A62409B3}" destId="{2270A65A-BCB9-4802-BE95-1E1AD396621D}" srcOrd="10" destOrd="0" presId="urn:microsoft.com/office/officeart/2005/8/layout/target2"/>
    <dgm:cxn modelId="{35276DD5-2E13-4428-B3F8-AC9AEDEF2DD9}" type="presParOf" srcId="{21545CFA-C9FA-45A0-83F9-AB41A62409B3}" destId="{BD9603F8-5B88-4188-9317-6B9826F31D23}" srcOrd="11" destOrd="0" presId="urn:microsoft.com/office/officeart/2005/8/layout/target2"/>
    <dgm:cxn modelId="{118AB2B2-E553-4EE4-8C4E-D5538D0707E9}" type="presParOf" srcId="{21545CFA-C9FA-45A0-83F9-AB41A62409B3}" destId="{E035F2D3-A4BA-4488-A4C9-FF5B261B4A08}" srcOrd="1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AE1EDD3-E7EB-4CB6-90DB-98991C9D086C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0371D97-D890-4FC4-81C3-C8A0C830A106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1"/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بهره وری حداکثری</a:t>
          </a:r>
          <a:endParaRPr lang="fa-IR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D9E7982-53A4-4514-8E48-6F33C127B262}" type="parTrans" cxnId="{D8E985C0-5F30-4842-B5CE-5834186AE75D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8438E47-5A6E-4EEE-B50A-B6E8D1CB9AE2}" type="sibTrans" cxnId="{D8E985C0-5F30-4842-B5CE-5834186AE75D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2F3CA85-0B80-4D14-B984-880638F814D7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1"/>
          <a:r>
            <a:rPr lang="fa-IR" sz="3200" b="1" cap="none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هزینه حداقلی</a:t>
          </a:r>
          <a:endParaRPr lang="fa-IR" sz="3200" b="1" cap="none" spc="50" dirty="0">
            <a:ln w="11430"/>
            <a:solidFill>
              <a:schemeClr val="tx1">
                <a:lumMod val="95000"/>
                <a:lumOff val="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A2FCD2-D6D8-4DBC-8923-5D3633F74DB1}" type="parTrans" cxnId="{EDD3B3A4-995A-4C71-80A4-313E95F112F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3B902E77-5526-4294-A279-1D78B039FD8C}" type="sibTrans" cxnId="{EDD3B3A4-995A-4C71-80A4-313E95F112F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1D47A2-FF5E-4AD9-9043-65C398B62B04}" type="pres">
      <dgm:prSet presAssocID="{4AE1EDD3-E7EB-4CB6-90DB-98991C9D086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162934C-B14B-440A-A162-48048516064F}" type="pres">
      <dgm:prSet presAssocID="{30371D97-D890-4FC4-81C3-C8A0C830A106}" presName="upArrow" presStyleLbl="node1" presStyleIdx="0" presStyleCnt="2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98660825-167D-4079-BF63-C3B53EB69A7A}" type="pres">
      <dgm:prSet presAssocID="{30371D97-D890-4FC4-81C3-C8A0C830A10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281160F-61FF-4722-B12B-26C2FFB7BD2F}" type="pres">
      <dgm:prSet presAssocID="{62F3CA85-0B80-4D14-B984-880638F814D7}" presName="downArrow" presStyleLbl="node1" presStyleIdx="1" presStyleCnt="2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504A059C-25AF-4192-965F-7FC56BD0E56D}" type="pres">
      <dgm:prSet presAssocID="{62F3CA85-0B80-4D14-B984-880638F814D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DD3B3A4-995A-4C71-80A4-313E95F112FF}" srcId="{4AE1EDD3-E7EB-4CB6-90DB-98991C9D086C}" destId="{62F3CA85-0B80-4D14-B984-880638F814D7}" srcOrd="1" destOrd="0" parTransId="{D5A2FCD2-D6D8-4DBC-8923-5D3633F74DB1}" sibTransId="{3B902E77-5526-4294-A279-1D78B039FD8C}"/>
    <dgm:cxn modelId="{0AEA5AD5-2E0F-4FE6-B911-CB135F5DEA03}" type="presOf" srcId="{4AE1EDD3-E7EB-4CB6-90DB-98991C9D086C}" destId="{9C1D47A2-FF5E-4AD9-9043-65C398B62B04}" srcOrd="0" destOrd="0" presId="urn:microsoft.com/office/officeart/2005/8/layout/arrow4"/>
    <dgm:cxn modelId="{D88654AC-5717-47B5-AA2F-671B81E5EF17}" type="presOf" srcId="{30371D97-D890-4FC4-81C3-C8A0C830A106}" destId="{98660825-167D-4079-BF63-C3B53EB69A7A}" srcOrd="0" destOrd="0" presId="urn:microsoft.com/office/officeart/2005/8/layout/arrow4"/>
    <dgm:cxn modelId="{D8E985C0-5F30-4842-B5CE-5834186AE75D}" srcId="{4AE1EDD3-E7EB-4CB6-90DB-98991C9D086C}" destId="{30371D97-D890-4FC4-81C3-C8A0C830A106}" srcOrd="0" destOrd="0" parTransId="{CD9E7982-53A4-4514-8E48-6F33C127B262}" sibTransId="{F8438E47-5A6E-4EEE-B50A-B6E8D1CB9AE2}"/>
    <dgm:cxn modelId="{6360F8F4-DDA5-44A1-B38C-9DD3D0809185}" type="presOf" srcId="{62F3CA85-0B80-4D14-B984-880638F814D7}" destId="{504A059C-25AF-4192-965F-7FC56BD0E56D}" srcOrd="0" destOrd="0" presId="urn:microsoft.com/office/officeart/2005/8/layout/arrow4"/>
    <dgm:cxn modelId="{828B4029-3A4E-4EF1-A4DE-40EA534C5304}" type="presParOf" srcId="{9C1D47A2-FF5E-4AD9-9043-65C398B62B04}" destId="{C162934C-B14B-440A-A162-48048516064F}" srcOrd="0" destOrd="0" presId="urn:microsoft.com/office/officeart/2005/8/layout/arrow4"/>
    <dgm:cxn modelId="{261BD723-A697-4269-BF3C-2D93D6C3906A}" type="presParOf" srcId="{9C1D47A2-FF5E-4AD9-9043-65C398B62B04}" destId="{98660825-167D-4079-BF63-C3B53EB69A7A}" srcOrd="1" destOrd="0" presId="urn:microsoft.com/office/officeart/2005/8/layout/arrow4"/>
    <dgm:cxn modelId="{E801F8CE-F827-4C1E-B97D-5B542B2283FB}" type="presParOf" srcId="{9C1D47A2-FF5E-4AD9-9043-65C398B62B04}" destId="{8281160F-61FF-4722-B12B-26C2FFB7BD2F}" srcOrd="2" destOrd="0" presId="urn:microsoft.com/office/officeart/2005/8/layout/arrow4"/>
    <dgm:cxn modelId="{A3FACA23-4C38-4BA0-8321-BF87D5119391}" type="presParOf" srcId="{9C1D47A2-FF5E-4AD9-9043-65C398B62B04}" destId="{504A059C-25AF-4192-965F-7FC56BD0E56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AE1EDD3-E7EB-4CB6-90DB-98991C9D086C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0371D97-D890-4FC4-81C3-C8A0C830A106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1"/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بهره وری مناسب</a:t>
          </a:r>
          <a:endParaRPr lang="fa-IR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D9E7982-53A4-4514-8E48-6F33C127B262}" type="parTrans" cxnId="{D8E985C0-5F30-4842-B5CE-5834186AE75D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8438E47-5A6E-4EEE-B50A-B6E8D1CB9AE2}" type="sibTrans" cxnId="{D8E985C0-5F30-4842-B5CE-5834186AE75D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2F3CA85-0B80-4D14-B984-880638F814D7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1"/>
          <a:r>
            <a:rPr lang="fa-IR" sz="3200" b="1" cap="none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هزینه متناسب</a:t>
          </a:r>
          <a:endParaRPr lang="fa-IR" sz="3200" b="1" cap="none" spc="50" dirty="0">
            <a:ln w="11430"/>
            <a:solidFill>
              <a:schemeClr val="tx1">
                <a:lumMod val="95000"/>
                <a:lumOff val="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A2FCD2-D6D8-4DBC-8923-5D3633F74DB1}" type="parTrans" cxnId="{EDD3B3A4-995A-4C71-80A4-313E95F112F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3B902E77-5526-4294-A279-1D78B039FD8C}" type="sibTrans" cxnId="{EDD3B3A4-995A-4C71-80A4-313E95F112F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1D47A2-FF5E-4AD9-9043-65C398B62B04}" type="pres">
      <dgm:prSet presAssocID="{4AE1EDD3-E7EB-4CB6-90DB-98991C9D086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162934C-B14B-440A-A162-48048516064F}" type="pres">
      <dgm:prSet presAssocID="{30371D97-D890-4FC4-81C3-C8A0C830A106}" presName="upArrow" presStyleLbl="node1" presStyleIdx="0" presStyleCnt="2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98660825-167D-4079-BF63-C3B53EB69A7A}" type="pres">
      <dgm:prSet presAssocID="{30371D97-D890-4FC4-81C3-C8A0C830A106}" presName="upArrowText" presStyleLbl="revTx" presStyleIdx="0" presStyleCnt="2" custScaleY="53646" custLinFactNeighborX="4384" custLinFactNeighborY="-104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281160F-61FF-4722-B12B-26C2FFB7BD2F}" type="pres">
      <dgm:prSet presAssocID="{62F3CA85-0B80-4D14-B984-880638F814D7}" presName="downArrow" presStyleLbl="node1" presStyleIdx="1" presStyleCnt="2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504A059C-25AF-4192-965F-7FC56BD0E56D}" type="pres">
      <dgm:prSet presAssocID="{62F3CA85-0B80-4D14-B984-880638F814D7}" presName="downArrowText" presStyleLbl="revTx" presStyleIdx="1" presStyleCnt="2" custScaleY="5572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A4E36FB-E658-40A1-A051-3CB7B0D43090}" type="presOf" srcId="{30371D97-D890-4FC4-81C3-C8A0C830A106}" destId="{98660825-167D-4079-BF63-C3B53EB69A7A}" srcOrd="0" destOrd="0" presId="urn:microsoft.com/office/officeart/2005/8/layout/arrow4"/>
    <dgm:cxn modelId="{EDD3B3A4-995A-4C71-80A4-313E95F112FF}" srcId="{4AE1EDD3-E7EB-4CB6-90DB-98991C9D086C}" destId="{62F3CA85-0B80-4D14-B984-880638F814D7}" srcOrd="1" destOrd="0" parTransId="{D5A2FCD2-D6D8-4DBC-8923-5D3633F74DB1}" sibTransId="{3B902E77-5526-4294-A279-1D78B039FD8C}"/>
    <dgm:cxn modelId="{D8E985C0-5F30-4842-B5CE-5834186AE75D}" srcId="{4AE1EDD3-E7EB-4CB6-90DB-98991C9D086C}" destId="{30371D97-D890-4FC4-81C3-C8A0C830A106}" srcOrd="0" destOrd="0" parTransId="{CD9E7982-53A4-4514-8E48-6F33C127B262}" sibTransId="{F8438E47-5A6E-4EEE-B50A-B6E8D1CB9AE2}"/>
    <dgm:cxn modelId="{FE3C1A0C-9693-4EAD-BA21-9628CDD4F3A1}" type="presOf" srcId="{62F3CA85-0B80-4D14-B984-880638F814D7}" destId="{504A059C-25AF-4192-965F-7FC56BD0E56D}" srcOrd="0" destOrd="0" presId="urn:microsoft.com/office/officeart/2005/8/layout/arrow4"/>
    <dgm:cxn modelId="{0A97393D-8688-4F26-9B16-73FD69A50747}" type="presOf" srcId="{4AE1EDD3-E7EB-4CB6-90DB-98991C9D086C}" destId="{9C1D47A2-FF5E-4AD9-9043-65C398B62B04}" srcOrd="0" destOrd="0" presId="urn:microsoft.com/office/officeart/2005/8/layout/arrow4"/>
    <dgm:cxn modelId="{5B23659B-738D-401B-BD9B-613E877021FB}" type="presParOf" srcId="{9C1D47A2-FF5E-4AD9-9043-65C398B62B04}" destId="{C162934C-B14B-440A-A162-48048516064F}" srcOrd="0" destOrd="0" presId="urn:microsoft.com/office/officeart/2005/8/layout/arrow4"/>
    <dgm:cxn modelId="{834F749F-ED3C-4D3E-9141-E831E9D2C8C2}" type="presParOf" srcId="{9C1D47A2-FF5E-4AD9-9043-65C398B62B04}" destId="{98660825-167D-4079-BF63-C3B53EB69A7A}" srcOrd="1" destOrd="0" presId="urn:microsoft.com/office/officeart/2005/8/layout/arrow4"/>
    <dgm:cxn modelId="{E42B4BD1-E6CF-45FE-B81B-690DB6034EE3}" type="presParOf" srcId="{9C1D47A2-FF5E-4AD9-9043-65C398B62B04}" destId="{8281160F-61FF-4722-B12B-26C2FFB7BD2F}" srcOrd="2" destOrd="0" presId="urn:microsoft.com/office/officeart/2005/8/layout/arrow4"/>
    <dgm:cxn modelId="{501391E6-7777-4993-B525-6237C22AA593}" type="presParOf" srcId="{9C1D47A2-FF5E-4AD9-9043-65C398B62B04}" destId="{504A059C-25AF-4192-965F-7FC56BD0E56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AE1EDD3-E7EB-4CB6-90DB-98991C9D086C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0371D97-D890-4FC4-81C3-C8A0C830A10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1"/>
          <a:r>
            <a:rPr lang="fa-IR" sz="3600" b="1" cap="none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بهره وری حداقلی</a:t>
          </a:r>
          <a:endParaRPr lang="fa-IR" sz="3600" b="1" cap="none" spc="50" dirty="0">
            <a:ln w="11430"/>
            <a:solidFill>
              <a:schemeClr val="tx1">
                <a:lumMod val="95000"/>
                <a:lumOff val="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D9E7982-53A4-4514-8E48-6F33C127B262}" type="parTrans" cxnId="{D8E985C0-5F30-4842-B5CE-5834186AE75D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8438E47-5A6E-4EEE-B50A-B6E8D1CB9AE2}" type="sibTrans" cxnId="{D8E985C0-5F30-4842-B5CE-5834186AE75D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2F3CA85-0B80-4D14-B984-880638F814D7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1"/>
          <a:r>
            <a:rPr lang="fa-IR" sz="3200" b="1" cap="none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هزینه حداکثری</a:t>
          </a:r>
          <a:endParaRPr lang="fa-IR" sz="3200" b="1" cap="none" spc="50" dirty="0">
            <a:ln w="11430"/>
            <a:solidFill>
              <a:schemeClr val="tx1">
                <a:lumMod val="95000"/>
                <a:lumOff val="5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A2FCD2-D6D8-4DBC-8923-5D3633F74DB1}" type="parTrans" cxnId="{EDD3B3A4-995A-4C71-80A4-313E95F112F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3B902E77-5526-4294-A279-1D78B039FD8C}" type="sibTrans" cxnId="{EDD3B3A4-995A-4C71-80A4-313E95F112F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endParaRPr lang="fa-IR" sz="1600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1D47A2-FF5E-4AD9-9043-65C398B62B04}" type="pres">
      <dgm:prSet presAssocID="{4AE1EDD3-E7EB-4CB6-90DB-98991C9D086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162934C-B14B-440A-A162-48048516064F}" type="pres">
      <dgm:prSet presAssocID="{30371D97-D890-4FC4-81C3-C8A0C830A106}" presName="upArrow" presStyleLbl="node1" presStyleIdx="0" presStyleCnt="2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98660825-167D-4079-BF63-C3B53EB69A7A}" type="pres">
      <dgm:prSet presAssocID="{30371D97-D890-4FC4-81C3-C8A0C830A106}" presName="upArrowText" presStyleLbl="revTx" presStyleIdx="0" presStyleCnt="2" custScaleY="7708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281160F-61FF-4722-B12B-26C2FFB7BD2F}" type="pres">
      <dgm:prSet presAssocID="{62F3CA85-0B80-4D14-B984-880638F814D7}" presName="downArrow" presStyleLbl="node1" presStyleIdx="1" presStyleCnt="2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504A059C-25AF-4192-965F-7FC56BD0E56D}" type="pres">
      <dgm:prSet presAssocID="{62F3CA85-0B80-4D14-B984-880638F814D7}" presName="downArrowText" presStyleLbl="revTx" presStyleIdx="1" presStyleCnt="2" custScaleY="6628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AAADD6F-4E22-446D-B505-C559EDE25215}" type="presOf" srcId="{4AE1EDD3-E7EB-4CB6-90DB-98991C9D086C}" destId="{9C1D47A2-FF5E-4AD9-9043-65C398B62B04}" srcOrd="0" destOrd="0" presId="urn:microsoft.com/office/officeart/2005/8/layout/arrow4"/>
    <dgm:cxn modelId="{BF05C8FD-BAB3-41E8-8A7F-3BCB3229577E}" type="presOf" srcId="{30371D97-D890-4FC4-81C3-C8A0C830A106}" destId="{98660825-167D-4079-BF63-C3B53EB69A7A}" srcOrd="0" destOrd="0" presId="urn:microsoft.com/office/officeart/2005/8/layout/arrow4"/>
    <dgm:cxn modelId="{EDD3B3A4-995A-4C71-80A4-313E95F112FF}" srcId="{4AE1EDD3-E7EB-4CB6-90DB-98991C9D086C}" destId="{62F3CA85-0B80-4D14-B984-880638F814D7}" srcOrd="1" destOrd="0" parTransId="{D5A2FCD2-D6D8-4DBC-8923-5D3633F74DB1}" sibTransId="{3B902E77-5526-4294-A279-1D78B039FD8C}"/>
    <dgm:cxn modelId="{D8E985C0-5F30-4842-B5CE-5834186AE75D}" srcId="{4AE1EDD3-E7EB-4CB6-90DB-98991C9D086C}" destId="{30371D97-D890-4FC4-81C3-C8A0C830A106}" srcOrd="0" destOrd="0" parTransId="{CD9E7982-53A4-4514-8E48-6F33C127B262}" sibTransId="{F8438E47-5A6E-4EEE-B50A-B6E8D1CB9AE2}"/>
    <dgm:cxn modelId="{625A923A-2E70-4B83-B806-4BAD4B9F9A0C}" type="presOf" srcId="{62F3CA85-0B80-4D14-B984-880638F814D7}" destId="{504A059C-25AF-4192-965F-7FC56BD0E56D}" srcOrd="0" destOrd="0" presId="urn:microsoft.com/office/officeart/2005/8/layout/arrow4"/>
    <dgm:cxn modelId="{E03E8A3C-680D-4F4E-84E8-A29FC426412F}" type="presParOf" srcId="{9C1D47A2-FF5E-4AD9-9043-65C398B62B04}" destId="{C162934C-B14B-440A-A162-48048516064F}" srcOrd="0" destOrd="0" presId="urn:microsoft.com/office/officeart/2005/8/layout/arrow4"/>
    <dgm:cxn modelId="{76360DEE-4DDA-40F2-959F-9B426D67AF58}" type="presParOf" srcId="{9C1D47A2-FF5E-4AD9-9043-65C398B62B04}" destId="{98660825-167D-4079-BF63-C3B53EB69A7A}" srcOrd="1" destOrd="0" presId="urn:microsoft.com/office/officeart/2005/8/layout/arrow4"/>
    <dgm:cxn modelId="{87F7D0FF-8F5D-41AA-BAB3-3DCC5ED54FC1}" type="presParOf" srcId="{9C1D47A2-FF5E-4AD9-9043-65C398B62B04}" destId="{8281160F-61FF-4722-B12B-26C2FFB7BD2F}" srcOrd="2" destOrd="0" presId="urn:microsoft.com/office/officeart/2005/8/layout/arrow4"/>
    <dgm:cxn modelId="{98B09D4A-9E64-4F48-A3E6-F83CB3924F94}" type="presParOf" srcId="{9C1D47A2-FF5E-4AD9-9043-65C398B62B04}" destId="{504A059C-25AF-4192-965F-7FC56BD0E56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9D5428-F49A-4738-BF83-F32F83E621F3}" type="doc">
      <dgm:prSet loTypeId="urn:microsoft.com/office/officeart/2005/8/layout/lProcess2" loCatId="list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CACE5630-1914-4E89-A4DD-5BEE48E4A05D}">
      <dgm:prSet phldrT="[Text]" custT="1"/>
      <dgm:spPr/>
      <dgm:t>
        <a:bodyPr/>
        <a:lstStyle/>
        <a:p>
          <a:pPr rtl="1"/>
          <a:r>
            <a:rPr lang="fa-IR" sz="3200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سطح استراتژیک</a:t>
          </a:r>
          <a:endParaRPr lang="fa-IR" sz="3200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B195E46-D04D-4511-B54F-FFB68F1CEDB0}" type="parTrans" cxnId="{46D8CCC6-75B2-4B00-8779-0A80533BDA3E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66ADDC4-3F29-4118-9977-26D9CACC586D}" type="sibTrans" cxnId="{46D8CCC6-75B2-4B00-8779-0A80533BDA3E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12E557F-D301-454B-8613-1E15DCE788B1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مغزافزاری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B2568521-B210-4770-AE8A-0A2ABA9E3094}" type="parTrans" cxnId="{B3B4EA3E-89AD-44E7-9E9C-1D5C20C80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4617F30-C054-4A10-90CB-DD14C2C805E4}" type="sibTrans" cxnId="{B3B4EA3E-89AD-44E7-9E9C-1D5C20C80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E6D10F-E055-4987-AC5F-F9A6F877B478}">
      <dgm:prSet phldrT="[Text]"/>
      <dgm:spPr/>
      <dgm:t>
        <a:bodyPr/>
        <a:lstStyle/>
        <a:p>
          <a:pPr rtl="1"/>
          <a:r>
            <a:rPr lang="en-US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STRATIGIC PLANNING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11F537DE-571B-4FF1-921C-C75CA8D37C03}" type="parTrans" cxnId="{2819883A-6C5A-4739-A34B-898F621C47F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1F04D62F-CFAF-4A36-9A84-59734716F06E}" type="sibTrans" cxnId="{2819883A-6C5A-4739-A34B-898F621C47F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6EB2515-AC35-4F14-B71E-C40AEFC3BE66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سطح عملیاتی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8C518B5-3302-4CD1-AA7F-FADDEB610E7E}" type="parTrans" cxnId="{7F88A0FC-63B4-49ED-A41C-5C6202533EBA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43935E68-55AB-4842-8273-9F8B7EDE3B88}" type="sibTrans" cxnId="{7F88A0FC-63B4-49ED-A41C-5C6202533EBA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710260E-2BB3-4781-97B8-8321249F9A26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زیرساختی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1E8BE429-C7C1-4B11-B75C-129E7E95E7D4}" type="parTrans" cxnId="{6C8FF441-1BAC-4E29-97BE-EAA057C7CE6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0C6E8AE7-26DA-4F09-A14C-218A30AE234F}" type="sibTrans" cxnId="{6C8FF441-1BAC-4E29-97BE-EAA057C7CE6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7CED52A-2FC2-4DD7-B86E-E7D76648C644}">
      <dgm:prSet phldrT="[Text]"/>
      <dgm:spPr/>
      <dgm:t>
        <a:bodyPr/>
        <a:lstStyle/>
        <a:p>
          <a:pPr rtl="1"/>
          <a:r>
            <a:rPr lang="en-US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ENGINEERING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85CE13A-873D-492D-A655-4FC0183617C9}" type="parTrans" cxnId="{D4B34733-23FF-472F-B6DA-AA931EBBD4D0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0930A3E-483F-4689-8B1C-CB97D96AD96A}" type="sibTrans" cxnId="{D4B34733-23FF-472F-B6DA-AA931EBBD4D0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057298DA-CDDF-4B5C-97D3-7E30B134D1BF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سطح اجرائی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A76F6C7-7B22-4789-BF04-F65980883D93}" type="parTrans" cxnId="{B04CA82F-230B-47C7-B034-B8D06FBC4C8E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13AB180E-2204-4347-A7D4-56CAA4EF5FA9}" type="sibTrans" cxnId="{B04CA82F-230B-47C7-B034-B8D06FBC4C8E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8D98B8B-E444-4ABF-91E6-2EC4E0B0F774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بهره برداری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D249895-94B7-4502-957E-B9689306F112}" type="parTrans" cxnId="{010C018D-62A8-4000-87A5-BE26D597726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01E93BC4-CA72-401A-927D-A2AA4C5B5D41}" type="sibTrans" cxnId="{010C018D-62A8-4000-87A5-BE26D597726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A0FEF95-6F2D-44BC-AE3E-661A7BFB1A5B}">
      <dgm:prSet phldrT="[Text]"/>
      <dgm:spPr/>
      <dgm:t>
        <a:bodyPr/>
        <a:lstStyle/>
        <a:p>
          <a:pPr rtl="1"/>
          <a:r>
            <a:rPr lang="en-US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EXECUTION &amp; MANAGEMENT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3DCD542E-526A-452D-A442-669EE95C385A}" type="parTrans" cxnId="{2A10E3C5-8484-4A36-AF34-46DEE002C86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120B958F-4239-472C-AF2D-5B08C4D520A7}" type="sibTrans" cxnId="{2A10E3C5-8484-4A36-AF34-46DEE002C86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FA39003-C64F-43AB-A050-22DE9249E1D4}" type="pres">
      <dgm:prSet presAssocID="{4B9D5428-F49A-4738-BF83-F32F83E621F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BE58BDF-C226-4F33-B07F-965C082ACAD8}" type="pres">
      <dgm:prSet presAssocID="{CACE5630-1914-4E89-A4DD-5BEE48E4A05D}" presName="compNode" presStyleCnt="0"/>
      <dgm:spPr/>
      <dgm:t>
        <a:bodyPr/>
        <a:lstStyle/>
        <a:p>
          <a:pPr rtl="1"/>
          <a:endParaRPr lang="fa-IR"/>
        </a:p>
      </dgm:t>
    </dgm:pt>
    <dgm:pt modelId="{A107D759-C339-4D85-B985-EF503CAEB316}" type="pres">
      <dgm:prSet presAssocID="{CACE5630-1914-4E89-A4DD-5BEE48E4A05D}" presName="aNode" presStyleLbl="bgShp" presStyleIdx="0" presStyleCnt="3"/>
      <dgm:spPr/>
      <dgm:t>
        <a:bodyPr/>
        <a:lstStyle/>
        <a:p>
          <a:pPr rtl="1"/>
          <a:endParaRPr lang="fa-IR"/>
        </a:p>
      </dgm:t>
    </dgm:pt>
    <dgm:pt modelId="{7C04DE94-A95D-4332-9B31-C57FC9A41981}" type="pres">
      <dgm:prSet presAssocID="{CACE5630-1914-4E89-A4DD-5BEE48E4A05D}" presName="textNode" presStyleLbl="bgShp" presStyleIdx="0" presStyleCnt="3"/>
      <dgm:spPr/>
      <dgm:t>
        <a:bodyPr/>
        <a:lstStyle/>
        <a:p>
          <a:pPr rtl="1"/>
          <a:endParaRPr lang="fa-IR"/>
        </a:p>
      </dgm:t>
    </dgm:pt>
    <dgm:pt modelId="{0C54CFBD-82BD-41B7-8677-BE0412E96040}" type="pres">
      <dgm:prSet presAssocID="{CACE5630-1914-4E89-A4DD-5BEE48E4A05D}" presName="compChildNode" presStyleCnt="0"/>
      <dgm:spPr/>
      <dgm:t>
        <a:bodyPr/>
        <a:lstStyle/>
        <a:p>
          <a:pPr rtl="1"/>
          <a:endParaRPr lang="fa-IR"/>
        </a:p>
      </dgm:t>
    </dgm:pt>
    <dgm:pt modelId="{2B8075D9-8AF8-40F0-985E-21799DCBDFC8}" type="pres">
      <dgm:prSet presAssocID="{CACE5630-1914-4E89-A4DD-5BEE48E4A05D}" presName="theInnerList" presStyleCnt="0"/>
      <dgm:spPr/>
      <dgm:t>
        <a:bodyPr/>
        <a:lstStyle/>
        <a:p>
          <a:pPr rtl="1"/>
          <a:endParaRPr lang="fa-IR"/>
        </a:p>
      </dgm:t>
    </dgm:pt>
    <dgm:pt modelId="{102AF2B3-339A-4803-ACE8-4029BA98E717}" type="pres">
      <dgm:prSet presAssocID="{A12E557F-D301-454B-8613-1E15DCE788B1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D4BFB15-F877-4826-9D88-95077B84B2F8}" type="pres">
      <dgm:prSet presAssocID="{A12E557F-D301-454B-8613-1E15DCE788B1}" presName="aSpace2" presStyleCnt="0"/>
      <dgm:spPr/>
      <dgm:t>
        <a:bodyPr/>
        <a:lstStyle/>
        <a:p>
          <a:pPr rtl="1"/>
          <a:endParaRPr lang="fa-IR"/>
        </a:p>
      </dgm:t>
    </dgm:pt>
    <dgm:pt modelId="{FDD8680E-2AC0-4C9C-9CC6-4CB8FF64EF6A}" type="pres">
      <dgm:prSet presAssocID="{9CE6D10F-E055-4987-AC5F-F9A6F877B478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0B40E1F-E5AF-4D0B-991E-D35DE1C8A440}" type="pres">
      <dgm:prSet presAssocID="{CACE5630-1914-4E89-A4DD-5BEE48E4A05D}" presName="aSpace" presStyleCnt="0"/>
      <dgm:spPr/>
      <dgm:t>
        <a:bodyPr/>
        <a:lstStyle/>
        <a:p>
          <a:pPr rtl="1"/>
          <a:endParaRPr lang="fa-IR"/>
        </a:p>
      </dgm:t>
    </dgm:pt>
    <dgm:pt modelId="{5BA731E8-66C1-470C-B3F7-0BF401C7E7B0}" type="pres">
      <dgm:prSet presAssocID="{76EB2515-AC35-4F14-B71E-C40AEFC3BE66}" presName="compNode" presStyleCnt="0"/>
      <dgm:spPr/>
      <dgm:t>
        <a:bodyPr/>
        <a:lstStyle/>
        <a:p>
          <a:pPr rtl="1"/>
          <a:endParaRPr lang="fa-IR"/>
        </a:p>
      </dgm:t>
    </dgm:pt>
    <dgm:pt modelId="{CAAECD79-CD7A-4BC8-92CD-4149775EFC27}" type="pres">
      <dgm:prSet presAssocID="{76EB2515-AC35-4F14-B71E-C40AEFC3BE66}" presName="aNode" presStyleLbl="bgShp" presStyleIdx="1" presStyleCnt="3"/>
      <dgm:spPr/>
      <dgm:t>
        <a:bodyPr/>
        <a:lstStyle/>
        <a:p>
          <a:pPr rtl="1"/>
          <a:endParaRPr lang="fa-IR"/>
        </a:p>
      </dgm:t>
    </dgm:pt>
    <dgm:pt modelId="{F5863CF6-99A9-4261-926F-796327E57DD1}" type="pres">
      <dgm:prSet presAssocID="{76EB2515-AC35-4F14-B71E-C40AEFC3BE66}" presName="textNode" presStyleLbl="bgShp" presStyleIdx="1" presStyleCnt="3"/>
      <dgm:spPr/>
      <dgm:t>
        <a:bodyPr/>
        <a:lstStyle/>
        <a:p>
          <a:pPr rtl="1"/>
          <a:endParaRPr lang="fa-IR"/>
        </a:p>
      </dgm:t>
    </dgm:pt>
    <dgm:pt modelId="{B927BB31-24BD-4620-9CCA-D5726A9A0B9F}" type="pres">
      <dgm:prSet presAssocID="{76EB2515-AC35-4F14-B71E-C40AEFC3BE66}" presName="compChildNode" presStyleCnt="0"/>
      <dgm:spPr/>
      <dgm:t>
        <a:bodyPr/>
        <a:lstStyle/>
        <a:p>
          <a:pPr rtl="1"/>
          <a:endParaRPr lang="fa-IR"/>
        </a:p>
      </dgm:t>
    </dgm:pt>
    <dgm:pt modelId="{A5771EAD-6092-45AE-9218-F9ABBABD731E}" type="pres">
      <dgm:prSet presAssocID="{76EB2515-AC35-4F14-B71E-C40AEFC3BE66}" presName="theInnerList" presStyleCnt="0"/>
      <dgm:spPr/>
      <dgm:t>
        <a:bodyPr/>
        <a:lstStyle/>
        <a:p>
          <a:pPr rtl="1"/>
          <a:endParaRPr lang="fa-IR"/>
        </a:p>
      </dgm:t>
    </dgm:pt>
    <dgm:pt modelId="{9C15C17C-BA21-4FB9-AACA-0EDBA67965C3}" type="pres">
      <dgm:prSet presAssocID="{5710260E-2BB3-4781-97B8-8321249F9A2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F5543DE-F36B-4EAE-8162-13F92BF3D569}" type="pres">
      <dgm:prSet presAssocID="{5710260E-2BB3-4781-97B8-8321249F9A26}" presName="aSpace2" presStyleCnt="0"/>
      <dgm:spPr/>
      <dgm:t>
        <a:bodyPr/>
        <a:lstStyle/>
        <a:p>
          <a:pPr rtl="1"/>
          <a:endParaRPr lang="fa-IR"/>
        </a:p>
      </dgm:t>
    </dgm:pt>
    <dgm:pt modelId="{7D26FE5E-A7AD-4966-B9F3-4FB30FA29D5B}" type="pres">
      <dgm:prSet presAssocID="{57CED52A-2FC2-4DD7-B86E-E7D76648C64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663771-5348-4CC2-A3C8-E3C59FA7477A}" type="pres">
      <dgm:prSet presAssocID="{76EB2515-AC35-4F14-B71E-C40AEFC3BE66}" presName="aSpace" presStyleCnt="0"/>
      <dgm:spPr/>
      <dgm:t>
        <a:bodyPr/>
        <a:lstStyle/>
        <a:p>
          <a:pPr rtl="1"/>
          <a:endParaRPr lang="fa-IR"/>
        </a:p>
      </dgm:t>
    </dgm:pt>
    <dgm:pt modelId="{8DB3E67B-EFB2-4676-82EC-242F6D73D00D}" type="pres">
      <dgm:prSet presAssocID="{057298DA-CDDF-4B5C-97D3-7E30B134D1BF}" presName="compNode" presStyleCnt="0"/>
      <dgm:spPr/>
      <dgm:t>
        <a:bodyPr/>
        <a:lstStyle/>
        <a:p>
          <a:pPr rtl="1"/>
          <a:endParaRPr lang="fa-IR"/>
        </a:p>
      </dgm:t>
    </dgm:pt>
    <dgm:pt modelId="{5E659440-0CE0-4362-8C4E-5DFEF100DEF5}" type="pres">
      <dgm:prSet presAssocID="{057298DA-CDDF-4B5C-97D3-7E30B134D1BF}" presName="aNode" presStyleLbl="bgShp" presStyleIdx="2" presStyleCnt="3"/>
      <dgm:spPr/>
      <dgm:t>
        <a:bodyPr/>
        <a:lstStyle/>
        <a:p>
          <a:pPr rtl="1"/>
          <a:endParaRPr lang="fa-IR"/>
        </a:p>
      </dgm:t>
    </dgm:pt>
    <dgm:pt modelId="{CF44CF2D-E63A-438A-AA0C-B9B571F60D62}" type="pres">
      <dgm:prSet presAssocID="{057298DA-CDDF-4B5C-97D3-7E30B134D1BF}" presName="textNode" presStyleLbl="bgShp" presStyleIdx="2" presStyleCnt="3"/>
      <dgm:spPr/>
      <dgm:t>
        <a:bodyPr/>
        <a:lstStyle/>
        <a:p>
          <a:pPr rtl="1"/>
          <a:endParaRPr lang="fa-IR"/>
        </a:p>
      </dgm:t>
    </dgm:pt>
    <dgm:pt modelId="{D47FB2EE-2081-43EB-9031-CC2B09763967}" type="pres">
      <dgm:prSet presAssocID="{057298DA-CDDF-4B5C-97D3-7E30B134D1BF}" presName="compChildNode" presStyleCnt="0"/>
      <dgm:spPr/>
      <dgm:t>
        <a:bodyPr/>
        <a:lstStyle/>
        <a:p>
          <a:pPr rtl="1"/>
          <a:endParaRPr lang="fa-IR"/>
        </a:p>
      </dgm:t>
    </dgm:pt>
    <dgm:pt modelId="{1A7C0A2A-7A6B-4B02-9A7B-6AE7ADE60B63}" type="pres">
      <dgm:prSet presAssocID="{057298DA-CDDF-4B5C-97D3-7E30B134D1BF}" presName="theInnerList" presStyleCnt="0"/>
      <dgm:spPr/>
      <dgm:t>
        <a:bodyPr/>
        <a:lstStyle/>
        <a:p>
          <a:pPr rtl="1"/>
          <a:endParaRPr lang="fa-IR"/>
        </a:p>
      </dgm:t>
    </dgm:pt>
    <dgm:pt modelId="{5998188E-3207-4631-856E-45C05CB8C692}" type="pres">
      <dgm:prSet presAssocID="{A8D98B8B-E444-4ABF-91E6-2EC4E0B0F77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4F8BFBF-3A81-408C-9500-9550BD1F125A}" type="pres">
      <dgm:prSet presAssocID="{A8D98B8B-E444-4ABF-91E6-2EC4E0B0F774}" presName="aSpace2" presStyleCnt="0"/>
      <dgm:spPr/>
      <dgm:t>
        <a:bodyPr/>
        <a:lstStyle/>
        <a:p>
          <a:pPr rtl="1"/>
          <a:endParaRPr lang="fa-IR"/>
        </a:p>
      </dgm:t>
    </dgm:pt>
    <dgm:pt modelId="{D0BEB3C3-04B6-4B15-B80E-CD68660F672A}" type="pres">
      <dgm:prSet presAssocID="{DA0FEF95-6F2D-44BC-AE3E-661A7BFB1A5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C8FF441-1BAC-4E29-97BE-EAA057C7CE6C}" srcId="{76EB2515-AC35-4F14-B71E-C40AEFC3BE66}" destId="{5710260E-2BB3-4781-97B8-8321249F9A26}" srcOrd="0" destOrd="0" parTransId="{1E8BE429-C7C1-4B11-B75C-129E7E95E7D4}" sibTransId="{0C6E8AE7-26DA-4F09-A14C-218A30AE234F}"/>
    <dgm:cxn modelId="{C0C2238C-068F-43CD-8C82-D608F1816ECD}" type="presOf" srcId="{DA0FEF95-6F2D-44BC-AE3E-661A7BFB1A5B}" destId="{D0BEB3C3-04B6-4B15-B80E-CD68660F672A}" srcOrd="0" destOrd="0" presId="urn:microsoft.com/office/officeart/2005/8/layout/lProcess2"/>
    <dgm:cxn modelId="{32167B78-BC1D-4A84-BB4A-A13430FE273E}" type="presOf" srcId="{4B9D5428-F49A-4738-BF83-F32F83E621F3}" destId="{9FA39003-C64F-43AB-A050-22DE9249E1D4}" srcOrd="0" destOrd="0" presId="urn:microsoft.com/office/officeart/2005/8/layout/lProcess2"/>
    <dgm:cxn modelId="{2819883A-6C5A-4739-A34B-898F621C47F7}" srcId="{CACE5630-1914-4E89-A4DD-5BEE48E4A05D}" destId="{9CE6D10F-E055-4987-AC5F-F9A6F877B478}" srcOrd="1" destOrd="0" parTransId="{11F537DE-571B-4FF1-921C-C75CA8D37C03}" sibTransId="{1F04D62F-CFAF-4A36-9A84-59734716F06E}"/>
    <dgm:cxn modelId="{B04CA82F-230B-47C7-B034-B8D06FBC4C8E}" srcId="{4B9D5428-F49A-4738-BF83-F32F83E621F3}" destId="{057298DA-CDDF-4B5C-97D3-7E30B134D1BF}" srcOrd="2" destOrd="0" parTransId="{5A76F6C7-7B22-4789-BF04-F65980883D93}" sibTransId="{13AB180E-2204-4347-A7D4-56CAA4EF5FA9}"/>
    <dgm:cxn modelId="{DD13B8C2-F84B-4BF1-A66E-DBE69D81B4F9}" type="presOf" srcId="{057298DA-CDDF-4B5C-97D3-7E30B134D1BF}" destId="{5E659440-0CE0-4362-8C4E-5DFEF100DEF5}" srcOrd="0" destOrd="0" presId="urn:microsoft.com/office/officeart/2005/8/layout/lProcess2"/>
    <dgm:cxn modelId="{8A75753C-F1F0-49B1-AE52-95CCD63961B8}" type="presOf" srcId="{57CED52A-2FC2-4DD7-B86E-E7D76648C644}" destId="{7D26FE5E-A7AD-4966-B9F3-4FB30FA29D5B}" srcOrd="0" destOrd="0" presId="urn:microsoft.com/office/officeart/2005/8/layout/lProcess2"/>
    <dgm:cxn modelId="{3782958C-EE8A-4A18-BE92-5BCA028B18A3}" type="presOf" srcId="{A12E557F-D301-454B-8613-1E15DCE788B1}" destId="{102AF2B3-339A-4803-ACE8-4029BA98E717}" srcOrd="0" destOrd="0" presId="urn:microsoft.com/office/officeart/2005/8/layout/lProcess2"/>
    <dgm:cxn modelId="{010C018D-62A8-4000-87A5-BE26D597726C}" srcId="{057298DA-CDDF-4B5C-97D3-7E30B134D1BF}" destId="{A8D98B8B-E444-4ABF-91E6-2EC4E0B0F774}" srcOrd="0" destOrd="0" parTransId="{6D249895-94B7-4502-957E-B9689306F112}" sibTransId="{01E93BC4-CA72-401A-927D-A2AA4C5B5D41}"/>
    <dgm:cxn modelId="{75C9055C-4904-4B40-A897-4EC88A977C55}" type="presOf" srcId="{A8D98B8B-E444-4ABF-91E6-2EC4E0B0F774}" destId="{5998188E-3207-4631-856E-45C05CB8C692}" srcOrd="0" destOrd="0" presId="urn:microsoft.com/office/officeart/2005/8/layout/lProcess2"/>
    <dgm:cxn modelId="{C1E09910-B91F-4302-A9FE-379CC2069255}" type="presOf" srcId="{CACE5630-1914-4E89-A4DD-5BEE48E4A05D}" destId="{7C04DE94-A95D-4332-9B31-C57FC9A41981}" srcOrd="1" destOrd="0" presId="urn:microsoft.com/office/officeart/2005/8/layout/lProcess2"/>
    <dgm:cxn modelId="{7F88A0FC-63B4-49ED-A41C-5C6202533EBA}" srcId="{4B9D5428-F49A-4738-BF83-F32F83E621F3}" destId="{76EB2515-AC35-4F14-B71E-C40AEFC3BE66}" srcOrd="1" destOrd="0" parTransId="{58C518B5-3302-4CD1-AA7F-FADDEB610E7E}" sibTransId="{43935E68-55AB-4842-8273-9F8B7EDE3B88}"/>
    <dgm:cxn modelId="{B3B4EA3E-89AD-44E7-9E9C-1D5C20C80419}" srcId="{CACE5630-1914-4E89-A4DD-5BEE48E4A05D}" destId="{A12E557F-D301-454B-8613-1E15DCE788B1}" srcOrd="0" destOrd="0" parTransId="{B2568521-B210-4770-AE8A-0A2ABA9E3094}" sibTransId="{74617F30-C054-4A10-90CB-DD14C2C805E4}"/>
    <dgm:cxn modelId="{6844E909-ADBE-4CD4-B75C-5569CABF9BC9}" type="presOf" srcId="{5710260E-2BB3-4781-97B8-8321249F9A26}" destId="{9C15C17C-BA21-4FB9-AACA-0EDBA67965C3}" srcOrd="0" destOrd="0" presId="urn:microsoft.com/office/officeart/2005/8/layout/lProcess2"/>
    <dgm:cxn modelId="{2A10E3C5-8484-4A36-AF34-46DEE002C86B}" srcId="{057298DA-CDDF-4B5C-97D3-7E30B134D1BF}" destId="{DA0FEF95-6F2D-44BC-AE3E-661A7BFB1A5B}" srcOrd="1" destOrd="0" parTransId="{3DCD542E-526A-452D-A442-669EE95C385A}" sibTransId="{120B958F-4239-472C-AF2D-5B08C4D520A7}"/>
    <dgm:cxn modelId="{46D8CCC6-75B2-4B00-8779-0A80533BDA3E}" srcId="{4B9D5428-F49A-4738-BF83-F32F83E621F3}" destId="{CACE5630-1914-4E89-A4DD-5BEE48E4A05D}" srcOrd="0" destOrd="0" parTransId="{CB195E46-D04D-4511-B54F-FFB68F1CEDB0}" sibTransId="{C66ADDC4-3F29-4118-9977-26D9CACC586D}"/>
    <dgm:cxn modelId="{0B7E9FDD-ED89-4373-9467-5BC569D5690A}" type="presOf" srcId="{CACE5630-1914-4E89-A4DD-5BEE48E4A05D}" destId="{A107D759-C339-4D85-B985-EF503CAEB316}" srcOrd="0" destOrd="0" presId="urn:microsoft.com/office/officeart/2005/8/layout/lProcess2"/>
    <dgm:cxn modelId="{26D0058F-32CC-4201-B0C2-1C67D824B373}" type="presOf" srcId="{057298DA-CDDF-4B5C-97D3-7E30B134D1BF}" destId="{CF44CF2D-E63A-438A-AA0C-B9B571F60D62}" srcOrd="1" destOrd="0" presId="urn:microsoft.com/office/officeart/2005/8/layout/lProcess2"/>
    <dgm:cxn modelId="{16429DA5-20B5-4FB0-9C3A-7917C9D842F1}" type="presOf" srcId="{9CE6D10F-E055-4987-AC5F-F9A6F877B478}" destId="{FDD8680E-2AC0-4C9C-9CC6-4CB8FF64EF6A}" srcOrd="0" destOrd="0" presId="urn:microsoft.com/office/officeart/2005/8/layout/lProcess2"/>
    <dgm:cxn modelId="{D4B34733-23FF-472F-B6DA-AA931EBBD4D0}" srcId="{76EB2515-AC35-4F14-B71E-C40AEFC3BE66}" destId="{57CED52A-2FC2-4DD7-B86E-E7D76648C644}" srcOrd="1" destOrd="0" parTransId="{785CE13A-873D-492D-A655-4FC0183617C9}" sibTransId="{A0930A3E-483F-4689-8B1C-CB97D96AD96A}"/>
    <dgm:cxn modelId="{8935AC09-B0FF-4234-955C-AAB3ACE19D70}" type="presOf" srcId="{76EB2515-AC35-4F14-B71E-C40AEFC3BE66}" destId="{F5863CF6-99A9-4261-926F-796327E57DD1}" srcOrd="1" destOrd="0" presId="urn:microsoft.com/office/officeart/2005/8/layout/lProcess2"/>
    <dgm:cxn modelId="{1FA342D4-8CA3-4D29-9D73-7CC4AEFDBE2B}" type="presOf" srcId="{76EB2515-AC35-4F14-B71E-C40AEFC3BE66}" destId="{CAAECD79-CD7A-4BC8-92CD-4149775EFC27}" srcOrd="0" destOrd="0" presId="urn:microsoft.com/office/officeart/2005/8/layout/lProcess2"/>
    <dgm:cxn modelId="{459F4F52-2471-4DED-BAD1-87BFA8E06108}" type="presParOf" srcId="{9FA39003-C64F-43AB-A050-22DE9249E1D4}" destId="{4BE58BDF-C226-4F33-B07F-965C082ACAD8}" srcOrd="0" destOrd="0" presId="urn:microsoft.com/office/officeart/2005/8/layout/lProcess2"/>
    <dgm:cxn modelId="{F6B63EB0-B5D7-4D3F-9A03-3A3D2CB663A1}" type="presParOf" srcId="{4BE58BDF-C226-4F33-B07F-965C082ACAD8}" destId="{A107D759-C339-4D85-B985-EF503CAEB316}" srcOrd="0" destOrd="0" presId="urn:microsoft.com/office/officeart/2005/8/layout/lProcess2"/>
    <dgm:cxn modelId="{2A28636B-AB16-4866-81B0-DFEA157F312D}" type="presParOf" srcId="{4BE58BDF-C226-4F33-B07F-965C082ACAD8}" destId="{7C04DE94-A95D-4332-9B31-C57FC9A41981}" srcOrd="1" destOrd="0" presId="urn:microsoft.com/office/officeart/2005/8/layout/lProcess2"/>
    <dgm:cxn modelId="{59772F6F-B07A-4AF1-B654-6476A677ADB8}" type="presParOf" srcId="{4BE58BDF-C226-4F33-B07F-965C082ACAD8}" destId="{0C54CFBD-82BD-41B7-8677-BE0412E96040}" srcOrd="2" destOrd="0" presId="urn:microsoft.com/office/officeart/2005/8/layout/lProcess2"/>
    <dgm:cxn modelId="{4F9C3FA3-CFFC-4619-A050-9FF1579D77EB}" type="presParOf" srcId="{0C54CFBD-82BD-41B7-8677-BE0412E96040}" destId="{2B8075D9-8AF8-40F0-985E-21799DCBDFC8}" srcOrd="0" destOrd="0" presId="urn:microsoft.com/office/officeart/2005/8/layout/lProcess2"/>
    <dgm:cxn modelId="{30C3E4E8-4D71-4171-97BF-03DCF036183C}" type="presParOf" srcId="{2B8075D9-8AF8-40F0-985E-21799DCBDFC8}" destId="{102AF2B3-339A-4803-ACE8-4029BA98E717}" srcOrd="0" destOrd="0" presId="urn:microsoft.com/office/officeart/2005/8/layout/lProcess2"/>
    <dgm:cxn modelId="{1BAC7730-CE77-453F-9AE6-3D63A99B5DF7}" type="presParOf" srcId="{2B8075D9-8AF8-40F0-985E-21799DCBDFC8}" destId="{FD4BFB15-F877-4826-9D88-95077B84B2F8}" srcOrd="1" destOrd="0" presId="urn:microsoft.com/office/officeart/2005/8/layout/lProcess2"/>
    <dgm:cxn modelId="{36A962E7-4C4B-4158-91FB-BBD3EE50FEB1}" type="presParOf" srcId="{2B8075D9-8AF8-40F0-985E-21799DCBDFC8}" destId="{FDD8680E-2AC0-4C9C-9CC6-4CB8FF64EF6A}" srcOrd="2" destOrd="0" presId="urn:microsoft.com/office/officeart/2005/8/layout/lProcess2"/>
    <dgm:cxn modelId="{C9B00093-E046-4AC8-A53A-2B94D3978A59}" type="presParOf" srcId="{9FA39003-C64F-43AB-A050-22DE9249E1D4}" destId="{80B40E1F-E5AF-4D0B-991E-D35DE1C8A440}" srcOrd="1" destOrd="0" presId="urn:microsoft.com/office/officeart/2005/8/layout/lProcess2"/>
    <dgm:cxn modelId="{13410B10-38FE-4E71-A60A-4E61EC2CC922}" type="presParOf" srcId="{9FA39003-C64F-43AB-A050-22DE9249E1D4}" destId="{5BA731E8-66C1-470C-B3F7-0BF401C7E7B0}" srcOrd="2" destOrd="0" presId="urn:microsoft.com/office/officeart/2005/8/layout/lProcess2"/>
    <dgm:cxn modelId="{DCACBCF1-FCC2-47CD-87D8-4F91147AF3B0}" type="presParOf" srcId="{5BA731E8-66C1-470C-B3F7-0BF401C7E7B0}" destId="{CAAECD79-CD7A-4BC8-92CD-4149775EFC27}" srcOrd="0" destOrd="0" presId="urn:microsoft.com/office/officeart/2005/8/layout/lProcess2"/>
    <dgm:cxn modelId="{1759C0E2-ED8A-425A-B6AD-BFFA160A564F}" type="presParOf" srcId="{5BA731E8-66C1-470C-B3F7-0BF401C7E7B0}" destId="{F5863CF6-99A9-4261-926F-796327E57DD1}" srcOrd="1" destOrd="0" presId="urn:microsoft.com/office/officeart/2005/8/layout/lProcess2"/>
    <dgm:cxn modelId="{F0FD1118-C272-4C72-93BF-0CDCFAED0EFC}" type="presParOf" srcId="{5BA731E8-66C1-470C-B3F7-0BF401C7E7B0}" destId="{B927BB31-24BD-4620-9CCA-D5726A9A0B9F}" srcOrd="2" destOrd="0" presId="urn:microsoft.com/office/officeart/2005/8/layout/lProcess2"/>
    <dgm:cxn modelId="{DF362F5A-0BDB-4988-90BC-2AD6595B465F}" type="presParOf" srcId="{B927BB31-24BD-4620-9CCA-D5726A9A0B9F}" destId="{A5771EAD-6092-45AE-9218-F9ABBABD731E}" srcOrd="0" destOrd="0" presId="urn:microsoft.com/office/officeart/2005/8/layout/lProcess2"/>
    <dgm:cxn modelId="{D1B9E822-A6FA-40F5-89A6-95F447FA8BEA}" type="presParOf" srcId="{A5771EAD-6092-45AE-9218-F9ABBABD731E}" destId="{9C15C17C-BA21-4FB9-AACA-0EDBA67965C3}" srcOrd="0" destOrd="0" presId="urn:microsoft.com/office/officeart/2005/8/layout/lProcess2"/>
    <dgm:cxn modelId="{5103B475-F3A8-4987-A6E2-3CE8D373C95C}" type="presParOf" srcId="{A5771EAD-6092-45AE-9218-F9ABBABD731E}" destId="{FF5543DE-F36B-4EAE-8162-13F92BF3D569}" srcOrd="1" destOrd="0" presId="urn:microsoft.com/office/officeart/2005/8/layout/lProcess2"/>
    <dgm:cxn modelId="{F91628BD-3CA2-477F-AE35-D71935FC23F2}" type="presParOf" srcId="{A5771EAD-6092-45AE-9218-F9ABBABD731E}" destId="{7D26FE5E-A7AD-4966-B9F3-4FB30FA29D5B}" srcOrd="2" destOrd="0" presId="urn:microsoft.com/office/officeart/2005/8/layout/lProcess2"/>
    <dgm:cxn modelId="{EFCA78A9-44FF-4D7F-9DE6-828041C0E567}" type="presParOf" srcId="{9FA39003-C64F-43AB-A050-22DE9249E1D4}" destId="{C3663771-5348-4CC2-A3C8-E3C59FA7477A}" srcOrd="3" destOrd="0" presId="urn:microsoft.com/office/officeart/2005/8/layout/lProcess2"/>
    <dgm:cxn modelId="{B17B3074-BB2A-42CC-8019-9EF9D0D17D95}" type="presParOf" srcId="{9FA39003-C64F-43AB-A050-22DE9249E1D4}" destId="{8DB3E67B-EFB2-4676-82EC-242F6D73D00D}" srcOrd="4" destOrd="0" presId="urn:microsoft.com/office/officeart/2005/8/layout/lProcess2"/>
    <dgm:cxn modelId="{CB4701B9-EFDD-40A6-94A1-4AF12F2B3398}" type="presParOf" srcId="{8DB3E67B-EFB2-4676-82EC-242F6D73D00D}" destId="{5E659440-0CE0-4362-8C4E-5DFEF100DEF5}" srcOrd="0" destOrd="0" presId="urn:microsoft.com/office/officeart/2005/8/layout/lProcess2"/>
    <dgm:cxn modelId="{9397A2B7-1E03-4F47-8A02-E7955B50DAB3}" type="presParOf" srcId="{8DB3E67B-EFB2-4676-82EC-242F6D73D00D}" destId="{CF44CF2D-E63A-438A-AA0C-B9B571F60D62}" srcOrd="1" destOrd="0" presId="urn:microsoft.com/office/officeart/2005/8/layout/lProcess2"/>
    <dgm:cxn modelId="{71825292-E255-4D90-AD25-0602EBCB6840}" type="presParOf" srcId="{8DB3E67B-EFB2-4676-82EC-242F6D73D00D}" destId="{D47FB2EE-2081-43EB-9031-CC2B09763967}" srcOrd="2" destOrd="0" presId="urn:microsoft.com/office/officeart/2005/8/layout/lProcess2"/>
    <dgm:cxn modelId="{D369D4AF-A587-495E-8CA1-D2324E2AC42F}" type="presParOf" srcId="{D47FB2EE-2081-43EB-9031-CC2B09763967}" destId="{1A7C0A2A-7A6B-4B02-9A7B-6AE7ADE60B63}" srcOrd="0" destOrd="0" presId="urn:microsoft.com/office/officeart/2005/8/layout/lProcess2"/>
    <dgm:cxn modelId="{2BCECEF6-5C72-4255-B1FE-96106E6A2198}" type="presParOf" srcId="{1A7C0A2A-7A6B-4B02-9A7B-6AE7ADE60B63}" destId="{5998188E-3207-4631-856E-45C05CB8C692}" srcOrd="0" destOrd="0" presId="urn:microsoft.com/office/officeart/2005/8/layout/lProcess2"/>
    <dgm:cxn modelId="{7EC197FF-3872-46F3-85D5-59165F47968B}" type="presParOf" srcId="{1A7C0A2A-7A6B-4B02-9A7B-6AE7ADE60B63}" destId="{34F8BFBF-3A81-408C-9500-9550BD1F125A}" srcOrd="1" destOrd="0" presId="urn:microsoft.com/office/officeart/2005/8/layout/lProcess2"/>
    <dgm:cxn modelId="{FD0A315D-1002-4014-84B3-09DFCF12D2A6}" type="presParOf" srcId="{1A7C0A2A-7A6B-4B02-9A7B-6AE7ADE60B63}" destId="{D0BEB3C3-04B6-4B15-B80E-CD68660F672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F98E1E-2004-4C42-911B-B5C8C6D985BB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9557761F-E0BE-4CE8-BA59-149477B7FFAA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مفاهیم راهبردی پدافند غیر عامل 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A7C37D0-912F-4D88-9489-C1A74A1197CD}" type="par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580DA54-D016-49FF-8B03-01F4A79C92FD}" type="sib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BFAC524-EF7F-4F9A-AB0F-D8693BAA675F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قانون اساسی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9DBE209-73F7-4E12-AB20-086F6748D99E}" type="par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E5C598-5544-408F-B550-5986A8D788CB}" type="sib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BB9C95FE-A203-4AB0-8783-176EF53992B2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سند چشم انداز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BDCA7C75-B394-45DA-B96E-86F28F9136BE}" type="parTrans" cxnId="{A3266472-F8D7-4BF0-A5BC-AF4FFB4CF41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47767A2-AD3E-4654-A487-BD3302156E65}" type="sibTrans" cxnId="{A3266472-F8D7-4BF0-A5BC-AF4FFB4CF41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C87FD42-419C-4473-AB15-AF30CA2AE32A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سیاست های کلی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41C4B9E-9600-4CAA-B347-F6D5520CF039}" type="par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65A693-B18B-4ED8-A1F0-16BC172FDD57}" type="sib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2B8C3E6-2D43-4FBB-AE44-2121119EB975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آمایش سرزمینی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751D3DD-56E9-48C9-BA08-D31C36D322CD}" type="par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89B7834-003C-4108-A43B-B4CEEAF4DA9C}" type="sib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8B17A42-AB1E-49F8-BC4F-F320FEB4B239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توسعه موضوعی بلند مدت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A1B680A-A39A-4802-B8B9-07C3C671DE26}" type="par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E2B75A4-D30E-45CA-9194-83584FC726EB}" type="sib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7EDC66B-9EB5-4DA4-AF5C-56214198FA96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پنج ساله کشور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88545A6-5E82-465F-93AF-D2A0A059CB78}" type="par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2ED7F95-75B0-4094-9D66-3C4FBAA9C332}" type="sib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C42D535-0FFE-4C88-992C-787C3CE91385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توسعه شهری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1A47280-7886-467E-9AD9-4302A950A2CA}" type="par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AC72FD0-A80B-46A2-A8ED-8E6372A389FC}" type="sib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A7D45CF-A2AF-4FBD-B998-6D93988FC7E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سالانه کشور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D677841-7CE7-44B1-9A37-F7BB79EE5BE5}" type="par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0E324D-D14A-4807-9DAC-C22325625479}" type="sib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4AC71E41-7312-47BC-BB4D-FCCDF9EF9F88}" type="pres">
      <dgm:prSet presAssocID="{74F98E1E-2004-4C42-911B-B5C8C6D98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3F50C02-56BA-4ADE-BF04-1349C0CAC3A2}" type="pres">
      <dgm:prSet presAssocID="{9557761F-E0BE-4CE8-BA59-149477B7FFAA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4C330D71-2826-441A-A9CF-D83C44FF3F5D}" type="pres">
      <dgm:prSet presAssocID="{9557761F-E0BE-4CE8-BA59-149477B7FFAA}" presName="pillars" presStyleCnt="0"/>
      <dgm:spPr/>
    </dgm:pt>
    <dgm:pt modelId="{58DEFD38-6E1F-42AC-B3E7-CE7D2ABACE56}" type="pres">
      <dgm:prSet presAssocID="{9557761F-E0BE-4CE8-BA59-149477B7FFAA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47BAB4-3ED4-4E92-B9E4-F14657784913}" type="pres">
      <dgm:prSet presAssocID="{BB9C95FE-A203-4AB0-8783-176EF53992B2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21789-8E21-47F8-BCA0-92FA91EF1D5D}" type="pres">
      <dgm:prSet presAssocID="{AC87FD42-419C-4473-AB15-AF30CA2AE32A}" presName="pillarX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FD7C79-BD07-4072-92EB-0C95A1C0BD8D}" type="pres">
      <dgm:prSet presAssocID="{D2B8C3E6-2D43-4FBB-AE44-2121119EB975}" presName="pillarX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C487FFE-2B7B-4292-9EE6-BA53F1DC1BEC}" type="pres">
      <dgm:prSet presAssocID="{88B17A42-AB1E-49F8-BC4F-F320FEB4B239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8CCBC9-440C-46B2-8684-C9491C8B1743}" type="pres">
      <dgm:prSet presAssocID="{97EDC66B-9EB5-4DA4-AF5C-56214198FA96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3E4B0B-F0C7-4C8F-88D8-D07EAEE75266}" type="pres">
      <dgm:prSet presAssocID="{5C42D535-0FFE-4C88-992C-787C3CE91385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DA302B-5BA9-46BA-B6CA-7B043015C20B}" type="pres">
      <dgm:prSet presAssocID="{EA7D45CF-A2AF-4FBD-B998-6D93988FC7E6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46A914-E0C8-49F4-BD30-33B50E92787A}" type="pres">
      <dgm:prSet presAssocID="{9557761F-E0BE-4CE8-BA59-149477B7FFAA}" presName="base" presStyleLbl="dkBgShp" presStyleIdx="1" presStyleCnt="2"/>
      <dgm:spPr/>
    </dgm:pt>
  </dgm:ptLst>
  <dgm:cxnLst>
    <dgm:cxn modelId="{A838D0D2-8D5D-463F-81D3-2393C3AFB419}" srcId="{9557761F-E0BE-4CE8-BA59-149477B7FFAA}" destId="{88B17A42-AB1E-49F8-BC4F-F320FEB4B239}" srcOrd="4" destOrd="0" parTransId="{FA1B680A-A39A-4802-B8B9-07C3C671DE26}" sibTransId="{FE2B75A4-D30E-45CA-9194-83584FC726EB}"/>
    <dgm:cxn modelId="{FAE81BAC-02AF-4A74-8538-2D200734F5E3}" type="presOf" srcId="{AC87FD42-419C-4473-AB15-AF30CA2AE32A}" destId="{67621789-8E21-47F8-BCA0-92FA91EF1D5D}" srcOrd="0" destOrd="0" presId="urn:microsoft.com/office/officeart/2005/8/layout/hList3"/>
    <dgm:cxn modelId="{62BB3BE0-E068-4C6E-B76C-02E13FEFFF58}" srcId="{9557761F-E0BE-4CE8-BA59-149477B7FFAA}" destId="{97EDC66B-9EB5-4DA4-AF5C-56214198FA96}" srcOrd="5" destOrd="0" parTransId="{A88545A6-5E82-465F-93AF-D2A0A059CB78}" sibTransId="{92ED7F95-75B0-4094-9D66-3C4FBAA9C332}"/>
    <dgm:cxn modelId="{EB8C4600-F5BF-4A08-A3CC-FECA955B53C8}" type="presOf" srcId="{9557761F-E0BE-4CE8-BA59-149477B7FFAA}" destId="{23F50C02-56BA-4ADE-BF04-1349C0CAC3A2}" srcOrd="0" destOrd="0" presId="urn:microsoft.com/office/officeart/2005/8/layout/hList3"/>
    <dgm:cxn modelId="{08DEFDF6-FA1C-44E3-9878-4D7A85AB407B}" srcId="{9557761F-E0BE-4CE8-BA59-149477B7FFAA}" destId="{5C42D535-0FFE-4C88-992C-787C3CE91385}" srcOrd="6" destOrd="0" parTransId="{21A47280-7886-467E-9AD9-4302A950A2CA}" sibTransId="{DAC72FD0-A80B-46A2-A8ED-8E6372A389FC}"/>
    <dgm:cxn modelId="{B0D3A332-B6FF-4F83-B17D-4C28849EC6C6}" srcId="{74F98E1E-2004-4C42-911B-B5C8C6D985BB}" destId="{9557761F-E0BE-4CE8-BA59-149477B7FFAA}" srcOrd="0" destOrd="0" parTransId="{9A7C37D0-912F-4D88-9489-C1A74A1197CD}" sibTransId="{E580DA54-D016-49FF-8B03-01F4A79C92FD}"/>
    <dgm:cxn modelId="{69F318C5-AADC-434B-8E5A-C42E454DD80F}" type="presOf" srcId="{5C42D535-0FFE-4C88-992C-787C3CE91385}" destId="{703E4B0B-F0C7-4C8F-88D8-D07EAEE75266}" srcOrd="0" destOrd="0" presId="urn:microsoft.com/office/officeart/2005/8/layout/hList3"/>
    <dgm:cxn modelId="{4E712BEE-6B82-4D68-8086-7EA323D9F8FC}" srcId="{9557761F-E0BE-4CE8-BA59-149477B7FFAA}" destId="{EA7D45CF-A2AF-4FBD-B998-6D93988FC7E6}" srcOrd="7" destOrd="0" parTransId="{9D677841-7CE7-44B1-9A37-F7BB79EE5BE5}" sibTransId="{D50E324D-D14A-4807-9DAC-C22325625479}"/>
    <dgm:cxn modelId="{A3266472-F8D7-4BF0-A5BC-AF4FFB4CF417}" srcId="{9557761F-E0BE-4CE8-BA59-149477B7FFAA}" destId="{BB9C95FE-A203-4AB0-8783-176EF53992B2}" srcOrd="1" destOrd="0" parTransId="{BDCA7C75-B394-45DA-B96E-86F28F9136BE}" sibTransId="{247767A2-AD3E-4654-A487-BD3302156E65}"/>
    <dgm:cxn modelId="{BF1CBDE5-F506-4CEB-B034-907B63E1E908}" type="presOf" srcId="{74F98E1E-2004-4C42-911B-B5C8C6D985BB}" destId="{4AC71E41-7312-47BC-BB4D-FCCDF9EF9F88}" srcOrd="0" destOrd="0" presId="urn:microsoft.com/office/officeart/2005/8/layout/hList3"/>
    <dgm:cxn modelId="{8B68F242-8752-457B-85A2-77E06AEA2254}" srcId="{9557761F-E0BE-4CE8-BA59-149477B7FFAA}" destId="{D2B8C3E6-2D43-4FBB-AE44-2121119EB975}" srcOrd="3" destOrd="0" parTransId="{F751D3DD-56E9-48C9-BA08-D31C36D322CD}" sibTransId="{D89B7834-003C-4108-A43B-B4CEEAF4DA9C}"/>
    <dgm:cxn modelId="{CB7375B1-78F5-4F0E-A332-A8C914FFBECF}" srcId="{9557761F-E0BE-4CE8-BA59-149477B7FFAA}" destId="{8BFAC524-EF7F-4F9A-AB0F-D8693BAA675F}" srcOrd="0" destOrd="0" parTransId="{79DBE209-73F7-4E12-AB20-086F6748D99E}" sibTransId="{9CE5C598-5544-408F-B550-5986A8D788CB}"/>
    <dgm:cxn modelId="{67A6FAB9-1D56-456A-8ADC-268C1A30AE07}" srcId="{9557761F-E0BE-4CE8-BA59-149477B7FFAA}" destId="{AC87FD42-419C-4473-AB15-AF30CA2AE32A}" srcOrd="2" destOrd="0" parTransId="{E41C4B9E-9600-4CAA-B347-F6D5520CF039}" sibTransId="{6565A693-B18B-4ED8-A1F0-16BC172FDD57}"/>
    <dgm:cxn modelId="{9BE99233-A67A-4D59-8BE4-4E97C319B4AC}" type="presOf" srcId="{D2B8C3E6-2D43-4FBB-AE44-2121119EB975}" destId="{35FD7C79-BD07-4072-92EB-0C95A1C0BD8D}" srcOrd="0" destOrd="0" presId="urn:microsoft.com/office/officeart/2005/8/layout/hList3"/>
    <dgm:cxn modelId="{96652D23-80D0-4445-97C8-9051BE3807CA}" type="presOf" srcId="{88B17A42-AB1E-49F8-BC4F-F320FEB4B239}" destId="{4C487FFE-2B7B-4292-9EE6-BA53F1DC1BEC}" srcOrd="0" destOrd="0" presId="urn:microsoft.com/office/officeart/2005/8/layout/hList3"/>
    <dgm:cxn modelId="{913BF01C-B92A-4D90-9685-F77245FE8458}" type="presOf" srcId="{8BFAC524-EF7F-4F9A-AB0F-D8693BAA675F}" destId="{58DEFD38-6E1F-42AC-B3E7-CE7D2ABACE56}" srcOrd="0" destOrd="0" presId="urn:microsoft.com/office/officeart/2005/8/layout/hList3"/>
    <dgm:cxn modelId="{C8341927-3E7E-44E1-99C1-B0AA1E3E3915}" type="presOf" srcId="{EA7D45CF-A2AF-4FBD-B998-6D93988FC7E6}" destId="{EEDA302B-5BA9-46BA-B6CA-7B043015C20B}" srcOrd="0" destOrd="0" presId="urn:microsoft.com/office/officeart/2005/8/layout/hList3"/>
    <dgm:cxn modelId="{2E19F771-66F9-44BD-B9B6-26CA59060CE4}" type="presOf" srcId="{97EDC66B-9EB5-4DA4-AF5C-56214198FA96}" destId="{558CCBC9-440C-46B2-8684-C9491C8B1743}" srcOrd="0" destOrd="0" presId="urn:microsoft.com/office/officeart/2005/8/layout/hList3"/>
    <dgm:cxn modelId="{0E5C74EF-1660-4FE8-AAF7-695ADEB6CC79}" type="presOf" srcId="{BB9C95FE-A203-4AB0-8783-176EF53992B2}" destId="{4F47BAB4-3ED4-4E92-B9E4-F14657784913}" srcOrd="0" destOrd="0" presId="urn:microsoft.com/office/officeart/2005/8/layout/hList3"/>
    <dgm:cxn modelId="{38897A91-846E-4C3B-BDD2-D68E88944CF9}" type="presParOf" srcId="{4AC71E41-7312-47BC-BB4D-FCCDF9EF9F88}" destId="{23F50C02-56BA-4ADE-BF04-1349C0CAC3A2}" srcOrd="0" destOrd="0" presId="urn:microsoft.com/office/officeart/2005/8/layout/hList3"/>
    <dgm:cxn modelId="{91402E9E-90EF-454C-9EF2-7297E08CCCE3}" type="presParOf" srcId="{4AC71E41-7312-47BC-BB4D-FCCDF9EF9F88}" destId="{4C330D71-2826-441A-A9CF-D83C44FF3F5D}" srcOrd="1" destOrd="0" presId="urn:microsoft.com/office/officeart/2005/8/layout/hList3"/>
    <dgm:cxn modelId="{C58628F6-8774-461A-BD3B-6810A682B737}" type="presParOf" srcId="{4C330D71-2826-441A-A9CF-D83C44FF3F5D}" destId="{58DEFD38-6E1F-42AC-B3E7-CE7D2ABACE56}" srcOrd="0" destOrd="0" presId="urn:microsoft.com/office/officeart/2005/8/layout/hList3"/>
    <dgm:cxn modelId="{56EE027D-C3DE-4F94-AA6F-E9E1C975C499}" type="presParOf" srcId="{4C330D71-2826-441A-A9CF-D83C44FF3F5D}" destId="{4F47BAB4-3ED4-4E92-B9E4-F14657784913}" srcOrd="1" destOrd="0" presId="urn:microsoft.com/office/officeart/2005/8/layout/hList3"/>
    <dgm:cxn modelId="{A035410F-D80B-4E1A-8D51-518A304898FD}" type="presParOf" srcId="{4C330D71-2826-441A-A9CF-D83C44FF3F5D}" destId="{67621789-8E21-47F8-BCA0-92FA91EF1D5D}" srcOrd="2" destOrd="0" presId="urn:microsoft.com/office/officeart/2005/8/layout/hList3"/>
    <dgm:cxn modelId="{1B51CA86-9A1E-4CB1-A97F-F1BFDD444362}" type="presParOf" srcId="{4C330D71-2826-441A-A9CF-D83C44FF3F5D}" destId="{35FD7C79-BD07-4072-92EB-0C95A1C0BD8D}" srcOrd="3" destOrd="0" presId="urn:microsoft.com/office/officeart/2005/8/layout/hList3"/>
    <dgm:cxn modelId="{EBAF9ED9-1340-4881-97C1-7F2275F0359C}" type="presParOf" srcId="{4C330D71-2826-441A-A9CF-D83C44FF3F5D}" destId="{4C487FFE-2B7B-4292-9EE6-BA53F1DC1BEC}" srcOrd="4" destOrd="0" presId="urn:microsoft.com/office/officeart/2005/8/layout/hList3"/>
    <dgm:cxn modelId="{5B6E4B2F-BA35-4992-A0B6-3838143C5403}" type="presParOf" srcId="{4C330D71-2826-441A-A9CF-D83C44FF3F5D}" destId="{558CCBC9-440C-46B2-8684-C9491C8B1743}" srcOrd="5" destOrd="0" presId="urn:microsoft.com/office/officeart/2005/8/layout/hList3"/>
    <dgm:cxn modelId="{8D13D6B0-3846-44B6-B635-87E7F41E4A47}" type="presParOf" srcId="{4C330D71-2826-441A-A9CF-D83C44FF3F5D}" destId="{703E4B0B-F0C7-4C8F-88D8-D07EAEE75266}" srcOrd="6" destOrd="0" presId="urn:microsoft.com/office/officeart/2005/8/layout/hList3"/>
    <dgm:cxn modelId="{F3FE4209-B55D-4383-82D6-B3813A90E2E4}" type="presParOf" srcId="{4C330D71-2826-441A-A9CF-D83C44FF3F5D}" destId="{EEDA302B-5BA9-46BA-B6CA-7B043015C20B}" srcOrd="7" destOrd="0" presId="urn:microsoft.com/office/officeart/2005/8/layout/hList3"/>
    <dgm:cxn modelId="{46A42E12-A708-4D9A-A279-26203248CD4C}" type="presParOf" srcId="{4AC71E41-7312-47BC-BB4D-FCCDF9EF9F88}" destId="{F446A914-E0C8-49F4-BD30-33B50E9278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F98E1E-2004-4C42-911B-B5C8C6D985BB}" type="doc">
      <dgm:prSet loTypeId="urn:microsoft.com/office/officeart/2005/8/layout/hList3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pPr rtl="1"/>
          <a:endParaRPr lang="fa-IR"/>
        </a:p>
      </dgm:t>
    </dgm:pt>
    <dgm:pt modelId="{9557761F-E0BE-4CE8-BA59-149477B7FFAA}">
      <dgm:prSet phldrT="[Text]" custT="1"/>
      <dgm:spPr>
        <a:solidFill>
          <a:schemeClr val="accent3"/>
        </a:solidFill>
      </dgm:spPr>
      <dgm:t>
        <a:bodyPr/>
        <a:lstStyle/>
        <a:p>
          <a:pPr rtl="1"/>
          <a:r>
            <a:rPr lang="fa-IR" sz="4800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مصادیق پدافند غیر </a:t>
          </a:r>
          <a:r>
            <a:rPr lang="fa-IR" sz="4800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عامل راهبردی</a:t>
          </a:r>
          <a:endParaRPr lang="fa-IR" sz="4800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A7C37D0-912F-4D88-9489-C1A74A1197CD}" type="par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580DA54-D016-49FF-8B03-01F4A79C92FD}" type="sib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BFAC524-EF7F-4F9A-AB0F-D8693BAA675F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قانون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9DBE209-73F7-4E12-AB20-086F6748D99E}" type="par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E5C598-5544-408F-B550-5986A8D788CB}" type="sib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C87FD42-419C-4473-AB15-AF30CA2AE32A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سیاست های کلی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41C4B9E-9600-4CAA-B347-F6D5520CF039}" type="par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65A693-B18B-4ED8-A1F0-16BC172FDD57}" type="sib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2B8C3E6-2D43-4FBB-AE44-2121119EB975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آمایش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751D3DD-56E9-48C9-BA08-D31C36D322CD}" type="par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89B7834-003C-4108-A43B-B4CEEAF4DA9C}" type="sib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7EDC66B-9EB5-4DA4-AF5C-56214198FA9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88545A6-5E82-465F-93AF-D2A0A059CB78}" type="par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2ED7F95-75B0-4094-9D66-3C4FBAA9C332}" type="sib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C42D535-0FFE-4C88-992C-787C3CE91385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راهبردها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1A47280-7886-467E-9AD9-4302A950A2CA}" type="par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AC72FD0-A80B-46A2-A8ED-8E6372A389FC}" type="sib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A7D45CF-A2AF-4FBD-B998-6D93988FC7E6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سیاست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D677841-7CE7-44B1-9A37-F7BB79EE5BE5}" type="par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0E324D-D14A-4807-9DAC-C22325625479}" type="sib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8B17A42-AB1E-49F8-BC4F-F320FEB4B239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توسعه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E2B75A4-D30E-45CA-9194-83584FC726EB}" type="sib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A1B680A-A39A-4802-B8B9-07C3C671DE26}" type="par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360A59A-F9B7-4A4F-A6AB-F7A9223A61EC}">
      <dgm:prSet phldrT="[Text]"/>
      <dgm:spPr>
        <a:solidFill>
          <a:schemeClr val="accent3"/>
        </a:solidFill>
      </dgm:spPr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تدابیر ورهنمودها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BDC7074-C775-4A78-9B32-7E28D7AC82F1}" type="parTrans" cxnId="{B2292A82-39E5-423E-A2F4-25ADBBC7E245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B591F93D-2536-425E-8F41-55CFC68DFD96}" type="sibTrans" cxnId="{B2292A82-39E5-423E-A2F4-25ADBBC7E245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21BC7727-44BC-4148-9AC6-2045E3D0E14E}">
      <dgm:prSet phldrT="[Text]"/>
      <dgm:spPr/>
      <dgm:t>
        <a:bodyPr vert="vert270"/>
        <a:lstStyle/>
        <a:p>
          <a:pPr rtl="1"/>
          <a:r>
            <a:rPr lang="fa-IR" b="1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چشم انداز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49BF41-024D-482C-83B7-1679284585AF}" type="parTrans" cxnId="{B1FA6188-3C1A-4F79-BB28-8E6FB10E78DE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43174A67-2687-44E5-B930-E1D6D0AC1FA5}" type="sibTrans" cxnId="{B1FA6188-3C1A-4F79-BB28-8E6FB10E78DE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4AC71E41-7312-47BC-BB4D-FCCDF9EF9F88}" type="pres">
      <dgm:prSet presAssocID="{74F98E1E-2004-4C42-911B-B5C8C6D98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3F50C02-56BA-4ADE-BF04-1349C0CAC3A2}" type="pres">
      <dgm:prSet presAssocID="{9557761F-E0BE-4CE8-BA59-149477B7FFAA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4C330D71-2826-441A-A9CF-D83C44FF3F5D}" type="pres">
      <dgm:prSet presAssocID="{9557761F-E0BE-4CE8-BA59-149477B7FFAA}" presName="pillars" presStyleCnt="0"/>
      <dgm:spPr/>
    </dgm:pt>
    <dgm:pt modelId="{58DEFD38-6E1F-42AC-B3E7-CE7D2ABACE56}" type="pres">
      <dgm:prSet presAssocID="{9557761F-E0BE-4CE8-BA59-149477B7FFAA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58878-DB08-43C0-A02C-877F89234D35}" type="pres">
      <dgm:prSet presAssocID="{21BC7727-44BC-4148-9AC6-2045E3D0E14E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21789-8E21-47F8-BCA0-92FA91EF1D5D}" type="pres">
      <dgm:prSet presAssocID="{AC87FD42-419C-4473-AB15-AF30CA2AE32A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FD7C79-BD07-4072-92EB-0C95A1C0BD8D}" type="pres">
      <dgm:prSet presAssocID="{D2B8C3E6-2D43-4FBB-AE44-2121119EB975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C487FFE-2B7B-4292-9EE6-BA53F1DC1BEC}" type="pres">
      <dgm:prSet presAssocID="{88B17A42-AB1E-49F8-BC4F-F320FEB4B239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8CCBC9-440C-46B2-8684-C9491C8B1743}" type="pres">
      <dgm:prSet presAssocID="{97EDC66B-9EB5-4DA4-AF5C-56214198FA96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3E4B0B-F0C7-4C8F-88D8-D07EAEE75266}" type="pres">
      <dgm:prSet presAssocID="{5C42D535-0FFE-4C88-992C-787C3CE91385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DA302B-5BA9-46BA-B6CA-7B043015C20B}" type="pres">
      <dgm:prSet presAssocID="{EA7D45CF-A2AF-4FBD-B998-6D93988FC7E6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868EC3-66E0-45B3-ADE2-52A1040C9EBB}" type="pres">
      <dgm:prSet presAssocID="{6360A59A-F9B7-4A4F-A6AB-F7A9223A61EC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46A914-E0C8-49F4-BD30-33B50E92787A}" type="pres">
      <dgm:prSet presAssocID="{9557761F-E0BE-4CE8-BA59-149477B7FFAA}" presName="base" presStyleLbl="dkBgShp" presStyleIdx="1" presStyleCnt="2"/>
      <dgm:spPr>
        <a:solidFill>
          <a:schemeClr val="accent3"/>
        </a:solidFill>
      </dgm:spPr>
    </dgm:pt>
  </dgm:ptLst>
  <dgm:cxnLst>
    <dgm:cxn modelId="{A838D0D2-8D5D-463F-81D3-2393C3AFB419}" srcId="{9557761F-E0BE-4CE8-BA59-149477B7FFAA}" destId="{88B17A42-AB1E-49F8-BC4F-F320FEB4B239}" srcOrd="4" destOrd="0" parTransId="{FA1B680A-A39A-4802-B8B9-07C3C671DE26}" sibTransId="{FE2B75A4-D30E-45CA-9194-83584FC726EB}"/>
    <dgm:cxn modelId="{401CF955-AC1F-46E3-9EB9-3E573976FDF1}" type="presOf" srcId="{88B17A42-AB1E-49F8-BC4F-F320FEB4B239}" destId="{4C487FFE-2B7B-4292-9EE6-BA53F1DC1BEC}" srcOrd="0" destOrd="0" presId="urn:microsoft.com/office/officeart/2005/8/layout/hList3"/>
    <dgm:cxn modelId="{D0B84068-6B78-4A52-9287-21FEE731C95B}" type="presOf" srcId="{21BC7727-44BC-4148-9AC6-2045E3D0E14E}" destId="{67658878-DB08-43C0-A02C-877F89234D35}" srcOrd="0" destOrd="0" presId="urn:microsoft.com/office/officeart/2005/8/layout/hList3"/>
    <dgm:cxn modelId="{A504C6C1-962A-4C0E-93CF-B361F78793E1}" type="presOf" srcId="{8BFAC524-EF7F-4F9A-AB0F-D8693BAA675F}" destId="{58DEFD38-6E1F-42AC-B3E7-CE7D2ABACE56}" srcOrd="0" destOrd="0" presId="urn:microsoft.com/office/officeart/2005/8/layout/hList3"/>
    <dgm:cxn modelId="{62BB3BE0-E068-4C6E-B76C-02E13FEFFF58}" srcId="{9557761F-E0BE-4CE8-BA59-149477B7FFAA}" destId="{97EDC66B-9EB5-4DA4-AF5C-56214198FA96}" srcOrd="5" destOrd="0" parTransId="{A88545A6-5E82-465F-93AF-D2A0A059CB78}" sibTransId="{92ED7F95-75B0-4094-9D66-3C4FBAA9C332}"/>
    <dgm:cxn modelId="{F39335A0-DB4C-4956-8F8A-1A20AB422FCE}" type="presOf" srcId="{AC87FD42-419C-4473-AB15-AF30CA2AE32A}" destId="{67621789-8E21-47F8-BCA0-92FA91EF1D5D}" srcOrd="0" destOrd="0" presId="urn:microsoft.com/office/officeart/2005/8/layout/hList3"/>
    <dgm:cxn modelId="{B0D3A332-B6FF-4F83-B17D-4C28849EC6C6}" srcId="{74F98E1E-2004-4C42-911B-B5C8C6D985BB}" destId="{9557761F-E0BE-4CE8-BA59-149477B7FFAA}" srcOrd="0" destOrd="0" parTransId="{9A7C37D0-912F-4D88-9489-C1A74A1197CD}" sibTransId="{E580DA54-D016-49FF-8B03-01F4A79C92FD}"/>
    <dgm:cxn modelId="{08DEFDF6-FA1C-44E3-9878-4D7A85AB407B}" srcId="{9557761F-E0BE-4CE8-BA59-149477B7FFAA}" destId="{5C42D535-0FFE-4C88-992C-787C3CE91385}" srcOrd="6" destOrd="0" parTransId="{21A47280-7886-467E-9AD9-4302A950A2CA}" sibTransId="{DAC72FD0-A80B-46A2-A8ED-8E6372A389FC}"/>
    <dgm:cxn modelId="{D5C8C960-0CE4-4F01-B85C-3AAA9161943B}" type="presOf" srcId="{74F98E1E-2004-4C42-911B-B5C8C6D985BB}" destId="{4AC71E41-7312-47BC-BB4D-FCCDF9EF9F88}" srcOrd="0" destOrd="0" presId="urn:microsoft.com/office/officeart/2005/8/layout/hList3"/>
    <dgm:cxn modelId="{4E712BEE-6B82-4D68-8086-7EA323D9F8FC}" srcId="{9557761F-E0BE-4CE8-BA59-149477B7FFAA}" destId="{EA7D45CF-A2AF-4FBD-B998-6D93988FC7E6}" srcOrd="7" destOrd="0" parTransId="{9D677841-7CE7-44B1-9A37-F7BB79EE5BE5}" sibTransId="{D50E324D-D14A-4807-9DAC-C22325625479}"/>
    <dgm:cxn modelId="{97A18091-6CA9-4BA2-982A-841C5C39ADC0}" type="presOf" srcId="{EA7D45CF-A2AF-4FBD-B998-6D93988FC7E6}" destId="{EEDA302B-5BA9-46BA-B6CA-7B043015C20B}" srcOrd="0" destOrd="0" presId="urn:microsoft.com/office/officeart/2005/8/layout/hList3"/>
    <dgm:cxn modelId="{0373C3D5-7853-47E6-B6B5-5601F8B1D17A}" type="presOf" srcId="{9557761F-E0BE-4CE8-BA59-149477B7FFAA}" destId="{23F50C02-56BA-4ADE-BF04-1349C0CAC3A2}" srcOrd="0" destOrd="0" presId="urn:microsoft.com/office/officeart/2005/8/layout/hList3"/>
    <dgm:cxn modelId="{B928F697-9661-4A02-A7B5-88967308D60F}" type="presOf" srcId="{D2B8C3E6-2D43-4FBB-AE44-2121119EB975}" destId="{35FD7C79-BD07-4072-92EB-0C95A1C0BD8D}" srcOrd="0" destOrd="0" presId="urn:microsoft.com/office/officeart/2005/8/layout/hList3"/>
    <dgm:cxn modelId="{8B68F242-8752-457B-85A2-77E06AEA2254}" srcId="{9557761F-E0BE-4CE8-BA59-149477B7FFAA}" destId="{D2B8C3E6-2D43-4FBB-AE44-2121119EB975}" srcOrd="3" destOrd="0" parTransId="{F751D3DD-56E9-48C9-BA08-D31C36D322CD}" sibTransId="{D89B7834-003C-4108-A43B-B4CEEAF4DA9C}"/>
    <dgm:cxn modelId="{CB7375B1-78F5-4F0E-A332-A8C914FFBECF}" srcId="{9557761F-E0BE-4CE8-BA59-149477B7FFAA}" destId="{8BFAC524-EF7F-4F9A-AB0F-D8693BAA675F}" srcOrd="0" destOrd="0" parTransId="{79DBE209-73F7-4E12-AB20-086F6748D99E}" sibTransId="{9CE5C598-5544-408F-B550-5986A8D788CB}"/>
    <dgm:cxn modelId="{67A6FAB9-1D56-456A-8ADC-268C1A30AE07}" srcId="{9557761F-E0BE-4CE8-BA59-149477B7FFAA}" destId="{AC87FD42-419C-4473-AB15-AF30CA2AE32A}" srcOrd="2" destOrd="0" parTransId="{E41C4B9E-9600-4CAA-B347-F6D5520CF039}" sibTransId="{6565A693-B18B-4ED8-A1F0-16BC172FDD57}"/>
    <dgm:cxn modelId="{8749DE99-38B4-4AFA-BC25-2AECC0B1ED6C}" type="presOf" srcId="{5C42D535-0FFE-4C88-992C-787C3CE91385}" destId="{703E4B0B-F0C7-4C8F-88D8-D07EAEE75266}" srcOrd="0" destOrd="0" presId="urn:microsoft.com/office/officeart/2005/8/layout/hList3"/>
    <dgm:cxn modelId="{CA21A12B-CEBF-4A06-AADB-DECBB6A90300}" type="presOf" srcId="{6360A59A-F9B7-4A4F-A6AB-F7A9223A61EC}" destId="{64868EC3-66E0-45B3-ADE2-52A1040C9EBB}" srcOrd="0" destOrd="0" presId="urn:microsoft.com/office/officeart/2005/8/layout/hList3"/>
    <dgm:cxn modelId="{B1FA6188-3C1A-4F79-BB28-8E6FB10E78DE}" srcId="{9557761F-E0BE-4CE8-BA59-149477B7FFAA}" destId="{21BC7727-44BC-4148-9AC6-2045E3D0E14E}" srcOrd="1" destOrd="0" parTransId="{6549BF41-024D-482C-83B7-1679284585AF}" sibTransId="{43174A67-2687-44E5-B930-E1D6D0AC1FA5}"/>
    <dgm:cxn modelId="{B2292A82-39E5-423E-A2F4-25ADBBC7E245}" srcId="{9557761F-E0BE-4CE8-BA59-149477B7FFAA}" destId="{6360A59A-F9B7-4A4F-A6AB-F7A9223A61EC}" srcOrd="8" destOrd="0" parTransId="{5BDC7074-C775-4A78-9B32-7E28D7AC82F1}" sibTransId="{B591F93D-2536-425E-8F41-55CFC68DFD96}"/>
    <dgm:cxn modelId="{4BD8405D-9920-4268-9C0A-B2BBBDB28DBB}" type="presOf" srcId="{97EDC66B-9EB5-4DA4-AF5C-56214198FA96}" destId="{558CCBC9-440C-46B2-8684-C9491C8B1743}" srcOrd="0" destOrd="0" presId="urn:microsoft.com/office/officeart/2005/8/layout/hList3"/>
    <dgm:cxn modelId="{A966F22B-4E46-4933-B625-232DDAD82276}" type="presParOf" srcId="{4AC71E41-7312-47BC-BB4D-FCCDF9EF9F88}" destId="{23F50C02-56BA-4ADE-BF04-1349C0CAC3A2}" srcOrd="0" destOrd="0" presId="urn:microsoft.com/office/officeart/2005/8/layout/hList3"/>
    <dgm:cxn modelId="{30ABEC56-993D-4C45-893C-9256AB97E3A8}" type="presParOf" srcId="{4AC71E41-7312-47BC-BB4D-FCCDF9EF9F88}" destId="{4C330D71-2826-441A-A9CF-D83C44FF3F5D}" srcOrd="1" destOrd="0" presId="urn:microsoft.com/office/officeart/2005/8/layout/hList3"/>
    <dgm:cxn modelId="{3C0204AB-D437-469D-BB0E-0210D7F65E28}" type="presParOf" srcId="{4C330D71-2826-441A-A9CF-D83C44FF3F5D}" destId="{58DEFD38-6E1F-42AC-B3E7-CE7D2ABACE56}" srcOrd="0" destOrd="0" presId="urn:microsoft.com/office/officeart/2005/8/layout/hList3"/>
    <dgm:cxn modelId="{B21D38E8-E5A7-43F8-AF42-55BBCBAA869F}" type="presParOf" srcId="{4C330D71-2826-441A-A9CF-D83C44FF3F5D}" destId="{67658878-DB08-43C0-A02C-877F89234D35}" srcOrd="1" destOrd="0" presId="urn:microsoft.com/office/officeart/2005/8/layout/hList3"/>
    <dgm:cxn modelId="{E917E3D0-9225-482A-98E5-F90136160FD0}" type="presParOf" srcId="{4C330D71-2826-441A-A9CF-D83C44FF3F5D}" destId="{67621789-8E21-47F8-BCA0-92FA91EF1D5D}" srcOrd="2" destOrd="0" presId="urn:microsoft.com/office/officeart/2005/8/layout/hList3"/>
    <dgm:cxn modelId="{D409ADA4-C7E8-4A9C-BC7F-B418E067290E}" type="presParOf" srcId="{4C330D71-2826-441A-A9CF-D83C44FF3F5D}" destId="{35FD7C79-BD07-4072-92EB-0C95A1C0BD8D}" srcOrd="3" destOrd="0" presId="urn:microsoft.com/office/officeart/2005/8/layout/hList3"/>
    <dgm:cxn modelId="{EBEAEC42-B8CE-4355-AC9C-C9A159CDAE54}" type="presParOf" srcId="{4C330D71-2826-441A-A9CF-D83C44FF3F5D}" destId="{4C487FFE-2B7B-4292-9EE6-BA53F1DC1BEC}" srcOrd="4" destOrd="0" presId="urn:microsoft.com/office/officeart/2005/8/layout/hList3"/>
    <dgm:cxn modelId="{C0226F7B-E43F-4412-918E-A5E76E77C9C7}" type="presParOf" srcId="{4C330D71-2826-441A-A9CF-D83C44FF3F5D}" destId="{558CCBC9-440C-46B2-8684-C9491C8B1743}" srcOrd="5" destOrd="0" presId="urn:microsoft.com/office/officeart/2005/8/layout/hList3"/>
    <dgm:cxn modelId="{0C36F754-0AC8-4249-8496-09EFAD1B2B8B}" type="presParOf" srcId="{4C330D71-2826-441A-A9CF-D83C44FF3F5D}" destId="{703E4B0B-F0C7-4C8F-88D8-D07EAEE75266}" srcOrd="6" destOrd="0" presId="urn:microsoft.com/office/officeart/2005/8/layout/hList3"/>
    <dgm:cxn modelId="{16F0FF37-2A83-491A-B70A-C645FF3FF757}" type="presParOf" srcId="{4C330D71-2826-441A-A9CF-D83C44FF3F5D}" destId="{EEDA302B-5BA9-46BA-B6CA-7B043015C20B}" srcOrd="7" destOrd="0" presId="urn:microsoft.com/office/officeart/2005/8/layout/hList3"/>
    <dgm:cxn modelId="{CC84BA03-C0F4-47BB-8FBC-4BDCF05CEC71}" type="presParOf" srcId="{4C330D71-2826-441A-A9CF-D83C44FF3F5D}" destId="{64868EC3-66E0-45B3-ADE2-52A1040C9EBB}" srcOrd="8" destOrd="0" presId="urn:microsoft.com/office/officeart/2005/8/layout/hList3"/>
    <dgm:cxn modelId="{BB8D488E-41BA-4347-AB5F-5E610EA05C13}" type="presParOf" srcId="{4AC71E41-7312-47BC-BB4D-FCCDF9EF9F88}" destId="{F446A914-E0C8-49F4-BD30-33B50E9278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BE5507-41B8-48C8-8875-D529A080E626}" type="doc">
      <dgm:prSet loTypeId="urn:microsoft.com/office/officeart/2005/8/layout/target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0801E-89A8-472C-A676-5F4DCCE07789}">
      <dgm:prSet phldrT="[Text]"/>
      <dgm:spPr>
        <a:solidFill>
          <a:srgbClr val="92D05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راهبردي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8EB140B-32E5-4E5F-A3CE-0455F3E5F292}" type="par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49A2A984-F3F8-463C-BE78-5838EB316DF6}" type="sib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8839062F-1EC5-4268-995A-A430325ADE98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مغزافزاري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4EFFE1B-EE0C-43D9-BDEC-EAF991216158}" type="par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97737FE-335E-4264-90D4-16B33CB14E80}" type="sib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E3CBB8E-B55E-4903-BC87-2728E042D022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استراتژيك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8D0E772-0542-43A1-AA58-D461BBFD650B}" type="par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82A31A-8968-4A03-B5CD-78C715E97C78}" type="sib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DC07CBF-1E68-4AC7-AB4D-491CB277DCD3}">
      <dgm:prSet phldrT="[Text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مصاديق حوزه ها</a:t>
          </a:r>
          <a:endParaRPr lang="en-US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B988E23-A2B5-40B1-ADA2-4926C6721854}" type="par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ACF6A1B5-F714-44C2-931A-816E960247A8}" type="sib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5B873A8-4587-4F84-8B39-B56AE6546856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5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راهبردي كشور</a:t>
          </a:r>
          <a:endParaRPr lang="en-US" sz="15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5BB296A3-ED8E-4C24-A753-C68CA1159B16}" type="par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3064268-9B24-42B0-AFEF-0A5A116C63D3}" type="sib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69E966B-F341-4234-8A84-3F87734D9EDB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رهبري معظم انقلاب</a:t>
          </a:r>
          <a:endParaRPr lang="en-US" sz="1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858983A-84F5-4735-977D-0CB0BA310F69}" type="par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68FEF53-7A72-49C7-A489-5F42CA25C0EC}" type="sib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5B92697-3D41-4073-A9A6-F69D1ABE1E29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اقدام عمده حوزه</a:t>
          </a:r>
          <a:endParaRPr lang="en-US" sz="3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0E6DAC6-506E-4FF8-A218-654312486D4F}" type="par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D825D7-5861-4B33-B856-3C86AFF62963}" type="sib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C49FAB4-98DC-428D-BE19-C36170F166A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اهداف كلان كشور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7ABB11F-3BDB-4550-9CA9-D4DCC8E7DD6F}" type="par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E03C048-EF19-48A5-B5A5-C50B475ECA00}" type="sib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11CCA0E-895B-4EAD-8484-31F5AEEDDD9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سياست هاي كلي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06E95DD-3DE8-492F-8774-69B1422FA18F}" type="par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B59F938-9FF4-4B90-BFBE-E1ECF93DA3DA}" type="sib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2B05BE5-D474-41F8-8291-42A9A1719B87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معاونت راهبردي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4BEF6C3-F6B8-412C-A40E-100DB6B43DB8}" type="par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2552A90E-7CF3-402B-A684-10D47B21760B}" type="sib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80F5CF70-E691-4567-90DA-EF4361AFBAC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برنامه آمايش سرزمين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10FD9A0-5509-4F96-B16D-86D540AAD663}" type="par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EE9FDF02-B8DC-4EC2-A65D-C6CE5827E290}" type="sib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914094E-2769-4FE6-9130-9A21B2705F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برنامه كلان دستگاهها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056FFFC-9FC4-4CB7-94CD-E03707A03027}" type="par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A5D2D76-5DAD-4A46-90BE-34DADEE18170}" type="sib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22076A2-E527-4264-9528-7FEA8710312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برنامه پنج ساله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6EB93567-4CC2-490D-BEE1-4F5A45A3B306}" type="par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A95A5EF7-D3BB-4591-A40F-1F956C4E307C}" type="sib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19ABF34-6C0B-49DF-9634-26608D39BC0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سياست هاي دفاعي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486AC2E-BC7E-4D96-BF32-5EF19E3D9AE0}" type="par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9357718-F227-459E-ADFE-65DF6D049806}" type="sib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468FB7A-E7D3-4372-AA3D-E3C00C5DC43A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رياست جمهوري ومجمع</a:t>
          </a:r>
          <a:endParaRPr lang="en-US" sz="1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AA27EC4-A99B-4436-95E2-FEDAE0A8821E}" type="parTrans" cxnId="{4A2D9ACA-9757-4805-AD61-FEEF8CCEE8D6}">
      <dgm:prSet/>
      <dgm:spPr/>
      <dgm:t>
        <a:bodyPr/>
        <a:lstStyle/>
        <a:p>
          <a:endParaRPr lang="en-US"/>
        </a:p>
      </dgm:t>
    </dgm:pt>
    <dgm:pt modelId="{79880A43-7453-43E0-A115-43FE7FDFA33B}" type="sibTrans" cxnId="{4A2D9ACA-9757-4805-AD61-FEEF8CCEE8D6}">
      <dgm:prSet/>
      <dgm:spPr/>
      <dgm:t>
        <a:bodyPr/>
        <a:lstStyle/>
        <a:p>
          <a:endParaRPr lang="en-US"/>
        </a:p>
      </dgm:t>
    </dgm:pt>
    <dgm:pt modelId="{55CF3695-EFD7-4F97-A640-BDA5DFA89AEC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، مجلس و زارت خانه </a:t>
          </a:r>
          <a:endParaRPr lang="en-US" sz="12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20BE821-B0D8-4773-AA92-D0639E688E06}" type="parTrans" cxnId="{29859CBA-ADCE-4CEC-829C-139DD87997CF}">
      <dgm:prSet/>
      <dgm:spPr/>
      <dgm:t>
        <a:bodyPr/>
        <a:lstStyle/>
        <a:p>
          <a:endParaRPr lang="en-US"/>
        </a:p>
      </dgm:t>
    </dgm:pt>
    <dgm:pt modelId="{2836C66F-030A-4CAE-918E-EB17218F712B}" type="sibTrans" cxnId="{29859CBA-ADCE-4CEC-829C-139DD87997CF}">
      <dgm:prSet/>
      <dgm:spPr/>
      <dgm:t>
        <a:bodyPr/>
        <a:lstStyle/>
        <a:p>
          <a:endParaRPr lang="en-US"/>
        </a:p>
      </dgm:t>
    </dgm:pt>
    <dgm:pt modelId="{61C56707-6FAA-4B8C-BCAB-9B84545589C2}" type="pres">
      <dgm:prSet presAssocID="{FABE5507-41B8-48C8-8875-D529A080E626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4ADE19-620E-4D93-A2B4-8030FFABD215}" type="pres">
      <dgm:prSet presAssocID="{FABE5507-41B8-48C8-8875-D529A080E626}" presName="outerBox" presStyleCnt="0"/>
      <dgm:spPr/>
    </dgm:pt>
    <dgm:pt modelId="{998EB809-7E08-4724-9369-8BB7A289D480}" type="pres">
      <dgm:prSet presAssocID="{FABE5507-41B8-48C8-8875-D529A080E626}" presName="outerBoxParent" presStyleLbl="node1" presStyleIdx="0" presStyleCnt="3" custLinFactNeighborY="-1316"/>
      <dgm:spPr/>
      <dgm:t>
        <a:bodyPr/>
        <a:lstStyle/>
        <a:p>
          <a:endParaRPr lang="en-US"/>
        </a:p>
      </dgm:t>
    </dgm:pt>
    <dgm:pt modelId="{F49B26C3-1257-4DA4-A699-75D6DDD5C442}" type="pres">
      <dgm:prSet presAssocID="{FABE5507-41B8-48C8-8875-D529A080E626}" presName="outerBoxChildren" presStyleCnt="0"/>
      <dgm:spPr/>
    </dgm:pt>
    <dgm:pt modelId="{DBB2C0EB-6D44-4F2D-8C2E-D3B11186612A}" type="pres">
      <dgm:prSet presAssocID="{8839062F-1EC5-4268-995A-A430325ADE98}" presName="oChild" presStyleLbl="fgAcc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81CF3-C53F-45C8-AC87-3052A7C2FF15}" type="pres">
      <dgm:prSet presAssocID="{797737FE-335E-4264-90D4-16B33CB14E80}" presName="outerSibTrans" presStyleCnt="0"/>
      <dgm:spPr/>
    </dgm:pt>
    <dgm:pt modelId="{34336B34-A1C8-46B6-9C4D-3FB544E5F471}" type="pres">
      <dgm:prSet presAssocID="{FE3CBB8E-B55E-4903-BC87-2728E042D022}" presName="oChild" presStyleLbl="fgAcc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D7BB4-E33F-478D-8A71-E11761DD4C06}" type="pres">
      <dgm:prSet presAssocID="{FABE5507-41B8-48C8-8875-D529A080E626}" presName="middleBox" presStyleCnt="0"/>
      <dgm:spPr/>
    </dgm:pt>
    <dgm:pt modelId="{4551BFF7-7A48-4D27-B620-364BC9950120}" type="pres">
      <dgm:prSet presAssocID="{FABE5507-41B8-48C8-8875-D529A080E626}" presName="middleBoxParent" presStyleLbl="node1" presStyleIdx="1" presStyleCnt="3" custScaleY="121805" custLinFactNeighborY="-4135"/>
      <dgm:spPr/>
      <dgm:t>
        <a:bodyPr/>
        <a:lstStyle/>
        <a:p>
          <a:endParaRPr lang="en-US"/>
        </a:p>
      </dgm:t>
    </dgm:pt>
    <dgm:pt modelId="{0F095AEE-EE39-42CC-9A4A-52E14050B5BB}" type="pres">
      <dgm:prSet presAssocID="{FABE5507-41B8-48C8-8875-D529A080E626}" presName="middleBoxChildren" presStyleCnt="0"/>
      <dgm:spPr/>
    </dgm:pt>
    <dgm:pt modelId="{4E841366-0236-4348-8590-81DB055204A0}" type="pres">
      <dgm:prSet presAssocID="{25B873A8-4587-4F84-8B39-B56AE6546856}" presName="mChild" presStyleLbl="fgAcc1" presStyleIdx="2" presStyleCnt="13" custScaleY="2000000" custLinFactY="-951415" custLinFactNeighborX="-49" custLinFactNeighborY="-1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C00C1-F694-4124-BDB4-EAE86AAC7E82}" type="pres">
      <dgm:prSet presAssocID="{D3064268-9B24-42B0-AFEF-0A5A116C63D3}" presName="middleSibTrans" presStyleCnt="0"/>
      <dgm:spPr/>
    </dgm:pt>
    <dgm:pt modelId="{5CBC5CF0-96B2-4846-8869-E724CA68DE7A}" type="pres">
      <dgm:prSet presAssocID="{C69E966B-F341-4234-8A84-3F87734D9EDB}" presName="mChild" presStyleLbl="fgAcc1" presStyleIdx="3" presStyleCnt="13" custScaleY="2000000" custLinFactY="-471891" custLinFactNeighborX="-50" custLinFactNeighborY="-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EF688-B09E-49B6-AECB-86BB8EA53973}" type="pres">
      <dgm:prSet presAssocID="{768FEF53-7A72-49C7-A489-5F42CA25C0EC}" presName="middleSibTrans" presStyleCnt="0"/>
      <dgm:spPr/>
    </dgm:pt>
    <dgm:pt modelId="{6FEFE907-2410-4407-B638-79AAABC2159D}" type="pres">
      <dgm:prSet presAssocID="{D468FB7A-E7D3-4372-AA3D-E3C00C5DC43A}" presName="mChild" presStyleLbl="fgAcc1" presStyleIdx="4" presStyleCnt="13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1B565-BB8B-4353-A4D5-C4914C5750CE}" type="pres">
      <dgm:prSet presAssocID="{79880A43-7453-43E0-A115-43FE7FDFA33B}" presName="middleSibTrans" presStyleCnt="0"/>
      <dgm:spPr/>
    </dgm:pt>
    <dgm:pt modelId="{4AA923FE-C050-4BF8-8C83-317B80C858FC}" type="pres">
      <dgm:prSet presAssocID="{55CF3695-EFD7-4F97-A640-BDA5DFA89AEC}" presName="mChild" presStyleLbl="fgAcc1" presStyleIdx="5" presStyleCnt="13" custScaleX="103636" custScaleY="2000000" custLinFactY="677220" custLinFactNeighborY="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D83C9-BDB2-49BE-8E39-8E2EC4224E55}" type="pres">
      <dgm:prSet presAssocID="{2836C66F-030A-4CAE-918E-EB17218F712B}" presName="middleSibTrans" presStyleCnt="0"/>
      <dgm:spPr/>
    </dgm:pt>
    <dgm:pt modelId="{70C174D0-479F-47D4-BEAF-DE3578E6079C}" type="pres">
      <dgm:prSet presAssocID="{72B05BE5-D474-41F8-8291-42A9A1719B87}" presName="mChild" presStyleLbl="fgAcc1" presStyleIdx="6" presStyleCnt="13" custScaleY="1701124" custLinFactY="1153932" custLinFactNeighborX="-49" custLinFactNeighborY="1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AEDEA-B2C9-417A-9356-13149C197594}" type="pres">
      <dgm:prSet presAssocID="{FABE5507-41B8-48C8-8875-D529A080E626}" presName="centerBox" presStyleCnt="0"/>
      <dgm:spPr/>
    </dgm:pt>
    <dgm:pt modelId="{D75BC876-69A0-4DBE-B280-E9F4D55670AE}" type="pres">
      <dgm:prSet presAssocID="{FABE5507-41B8-48C8-8875-D529A080E626}" presName="centerBoxParent" presStyleLbl="node1" presStyleIdx="2" presStyleCnt="3" custScaleY="119737"/>
      <dgm:spPr/>
      <dgm:t>
        <a:bodyPr/>
        <a:lstStyle/>
        <a:p>
          <a:endParaRPr lang="en-US"/>
        </a:p>
      </dgm:t>
    </dgm:pt>
    <dgm:pt modelId="{21545CFA-C9FA-45A0-83F9-AB41A62409B3}" type="pres">
      <dgm:prSet presAssocID="{FABE5507-41B8-48C8-8875-D529A080E626}" presName="centerBoxChildren" presStyleCnt="0"/>
      <dgm:spPr/>
    </dgm:pt>
    <dgm:pt modelId="{4E09884D-433B-48F4-A316-DC7BE70EEFF4}" type="pres">
      <dgm:prSet presAssocID="{2C49FAB4-98DC-428D-BE19-C36170F166A8}" presName="cChild" presStyleLbl="fgAcc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A57BC-6532-4F3D-B430-2C41DE613BBA}" type="pres">
      <dgm:prSet presAssocID="{2E03C048-EF19-48A5-B5A5-C50B475ECA00}" presName="centerSibTrans" presStyleCnt="0"/>
      <dgm:spPr/>
    </dgm:pt>
    <dgm:pt modelId="{F6CDCD4B-7ECF-4E7C-B325-2A617FCBB98C}" type="pres">
      <dgm:prSet presAssocID="{311CCA0E-895B-4EAD-8484-31F5AEEDDD94}" presName="cChild" presStyleLbl="fgAcc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1F48E-60D6-4B6C-97FF-AB1545CEBE5B}" type="pres">
      <dgm:prSet presAssocID="{7B59F938-9FF4-4B90-BFBE-E1ECF93DA3DA}" presName="centerSibTrans" presStyleCnt="0"/>
      <dgm:spPr/>
    </dgm:pt>
    <dgm:pt modelId="{6D02CF12-A1DD-4479-B3E6-D4F480152762}" type="pres">
      <dgm:prSet presAssocID="{80F5CF70-E691-4567-90DA-EF4361AFBACA}" presName="cChild" presStyleLbl="fgAcc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4D2F5-E9CA-449C-BC97-1B9F4680721C}" type="pres">
      <dgm:prSet presAssocID="{EE9FDF02-B8DC-4EC2-A65D-C6CE5827E290}" presName="centerSibTrans" presStyleCnt="0"/>
      <dgm:spPr/>
    </dgm:pt>
    <dgm:pt modelId="{ECD90B81-E6D9-4541-A3F8-1F7218B3ADF6}" type="pres">
      <dgm:prSet presAssocID="{D914094E-2769-4FE6-9130-9A21B2705F15}" presName="cChild" presStyleLbl="fgAcc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42ACA-3117-461B-89E5-FE5742E50BD5}" type="pres">
      <dgm:prSet presAssocID="{DA5D2D76-5DAD-4A46-90BE-34DADEE18170}" presName="centerSibTrans" presStyleCnt="0"/>
      <dgm:spPr/>
    </dgm:pt>
    <dgm:pt modelId="{0DD72022-D533-404A-B501-8958D62B690E}" type="pres">
      <dgm:prSet presAssocID="{F22076A2-E527-4264-9528-7FEA8710312E}" presName="cChild" presStyleLbl="fgAcc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23E77-B049-4404-BE80-A4E432C0B7E8}" type="pres">
      <dgm:prSet presAssocID="{A95A5EF7-D3BB-4591-A40F-1F956C4E307C}" presName="centerSibTrans" presStyleCnt="0"/>
      <dgm:spPr/>
    </dgm:pt>
    <dgm:pt modelId="{E035F2D3-A4BA-4488-A4C9-FF5B261B4A08}" type="pres">
      <dgm:prSet presAssocID="{F19ABF34-6C0B-49DF-9634-26608D39BC09}" presName="cChild" presStyleLbl="fgAcc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07A9E1-0EDA-4B4F-8F8E-E0734301182B}" srcId="{E5B92697-3D41-4073-A9A6-F69D1ABE1E29}" destId="{311CCA0E-895B-4EAD-8484-31F5AEEDDD94}" srcOrd="1" destOrd="0" parTransId="{B06E95DD-3DE8-492F-8774-69B1422FA18F}" sibTransId="{7B59F938-9FF4-4B90-BFBE-E1ECF93DA3DA}"/>
    <dgm:cxn modelId="{C0AD4949-BA81-4ADE-9E86-9DA27F019D1D}" srcId="{0DC07CBF-1E68-4AC7-AB4D-491CB277DCD3}" destId="{72B05BE5-D474-41F8-8291-42A9A1719B87}" srcOrd="4" destOrd="0" parTransId="{D4BEF6C3-F6B8-412C-A40E-100DB6B43DB8}" sibTransId="{2552A90E-7CF3-402B-A684-10D47B21760B}"/>
    <dgm:cxn modelId="{08F78765-AE25-4241-9EF5-0533084C38B2}" srcId="{FABE5507-41B8-48C8-8875-D529A080E626}" destId="{0DC07CBF-1E68-4AC7-AB4D-491CB277DCD3}" srcOrd="1" destOrd="0" parTransId="{9B988E23-A2B5-40B1-ADA2-4926C6721854}" sibTransId="{ACF6A1B5-F714-44C2-931A-816E960247A8}"/>
    <dgm:cxn modelId="{7A82065D-F0CD-47B0-841D-960D25BE5585}" srcId="{E5B92697-3D41-4073-A9A6-F69D1ABE1E29}" destId="{D914094E-2769-4FE6-9130-9A21B2705F15}" srcOrd="3" destOrd="0" parTransId="{2056FFFC-9FC4-4CB7-94CD-E03707A03027}" sibTransId="{DA5D2D76-5DAD-4A46-90BE-34DADEE18170}"/>
    <dgm:cxn modelId="{9DF7C946-DF58-450D-8FB6-6E8DF599677F}" srcId="{E5B92697-3D41-4073-A9A6-F69D1ABE1E29}" destId="{80F5CF70-E691-4567-90DA-EF4361AFBACA}" srcOrd="2" destOrd="0" parTransId="{C10FD9A0-5509-4F96-B16D-86D540AAD663}" sibTransId="{EE9FDF02-B8DC-4EC2-A65D-C6CE5827E290}"/>
    <dgm:cxn modelId="{9867594D-8CA4-4AA4-81B7-C0038AB1DCE8}" srcId="{E5B92697-3D41-4073-A9A6-F69D1ABE1E29}" destId="{F22076A2-E527-4264-9528-7FEA8710312E}" srcOrd="4" destOrd="0" parTransId="{6EB93567-4CC2-490D-BEE1-4F5A45A3B306}" sibTransId="{A95A5EF7-D3BB-4591-A40F-1F956C4E307C}"/>
    <dgm:cxn modelId="{4A2D9ACA-9757-4805-AD61-FEEF8CCEE8D6}" srcId="{0DC07CBF-1E68-4AC7-AB4D-491CB277DCD3}" destId="{D468FB7A-E7D3-4372-AA3D-E3C00C5DC43A}" srcOrd="2" destOrd="0" parTransId="{BAA27EC4-A99B-4436-95E2-FEDAE0A8821E}" sibTransId="{79880A43-7453-43E0-A115-43FE7FDFA33B}"/>
    <dgm:cxn modelId="{D58553AA-D84D-41C7-AC5D-914AE50691EC}" type="presOf" srcId="{D914094E-2769-4FE6-9130-9A21B2705F15}" destId="{ECD90B81-E6D9-4541-A3F8-1F7218B3ADF6}" srcOrd="0" destOrd="0" presId="urn:microsoft.com/office/officeart/2005/8/layout/target2"/>
    <dgm:cxn modelId="{0CF88816-E77F-41B3-B6E9-E01A34A3C8DF}" srcId="{DBA0801E-89A8-472C-A676-5F4DCCE07789}" destId="{8839062F-1EC5-4268-995A-A430325ADE98}" srcOrd="0" destOrd="0" parTransId="{94EFFE1B-EE0C-43D9-BDEC-EAF991216158}" sibTransId="{797737FE-335E-4264-90D4-16B33CB14E80}"/>
    <dgm:cxn modelId="{569B7E3F-3BBE-4ADA-A124-EDBF88AFB253}" type="presOf" srcId="{C69E966B-F341-4234-8A84-3F87734D9EDB}" destId="{5CBC5CF0-96B2-4846-8869-E724CA68DE7A}" srcOrd="0" destOrd="0" presId="urn:microsoft.com/office/officeart/2005/8/layout/target2"/>
    <dgm:cxn modelId="{039AF504-AB39-497D-AE19-1F034C204676}" type="presOf" srcId="{2C49FAB4-98DC-428D-BE19-C36170F166A8}" destId="{4E09884D-433B-48F4-A316-DC7BE70EEFF4}" srcOrd="0" destOrd="0" presId="urn:microsoft.com/office/officeart/2005/8/layout/target2"/>
    <dgm:cxn modelId="{B8F15417-44AA-4561-86C5-049AA4D97044}" type="presOf" srcId="{F22076A2-E527-4264-9528-7FEA8710312E}" destId="{0DD72022-D533-404A-B501-8958D62B690E}" srcOrd="0" destOrd="0" presId="urn:microsoft.com/office/officeart/2005/8/layout/target2"/>
    <dgm:cxn modelId="{72CCDF2C-9CA7-428C-9149-4A42E00FAEB0}" srcId="{0DC07CBF-1E68-4AC7-AB4D-491CB277DCD3}" destId="{25B873A8-4587-4F84-8B39-B56AE6546856}" srcOrd="0" destOrd="0" parTransId="{5BB296A3-ED8E-4C24-A753-C68CA1159B16}" sibTransId="{D3064268-9B24-42B0-AFEF-0A5A116C63D3}"/>
    <dgm:cxn modelId="{F40C12BF-2F9A-433D-A516-7C0DD2BE10D8}" srcId="{FABE5507-41B8-48C8-8875-D529A080E626}" destId="{DBA0801E-89A8-472C-A676-5F4DCCE07789}" srcOrd="0" destOrd="0" parTransId="{08EB140B-32E5-4E5F-A3CE-0455F3E5F292}" sibTransId="{49A2A984-F3F8-463C-BE78-5838EB316DF6}"/>
    <dgm:cxn modelId="{C7CFF49F-7572-4C40-A8BC-AB459510884B}" type="presOf" srcId="{311CCA0E-895B-4EAD-8484-31F5AEEDDD94}" destId="{F6CDCD4B-7ECF-4E7C-B325-2A617FCBB98C}" srcOrd="0" destOrd="0" presId="urn:microsoft.com/office/officeart/2005/8/layout/target2"/>
    <dgm:cxn modelId="{29859CBA-ADCE-4CEC-829C-139DD87997CF}" srcId="{0DC07CBF-1E68-4AC7-AB4D-491CB277DCD3}" destId="{55CF3695-EFD7-4F97-A640-BDA5DFA89AEC}" srcOrd="3" destOrd="0" parTransId="{F20BE821-B0D8-4773-AA92-D0639E688E06}" sibTransId="{2836C66F-030A-4CAE-918E-EB17218F712B}"/>
    <dgm:cxn modelId="{7A8043EC-F164-4F62-8A36-6BCF010DFB01}" type="presOf" srcId="{F19ABF34-6C0B-49DF-9634-26608D39BC09}" destId="{E035F2D3-A4BA-4488-A4C9-FF5B261B4A08}" srcOrd="0" destOrd="0" presId="urn:microsoft.com/office/officeart/2005/8/layout/target2"/>
    <dgm:cxn modelId="{5FAD844B-448B-4CF4-A9C4-B574783A1A4E}" type="presOf" srcId="{8839062F-1EC5-4268-995A-A430325ADE98}" destId="{DBB2C0EB-6D44-4F2D-8C2E-D3B11186612A}" srcOrd="0" destOrd="0" presId="urn:microsoft.com/office/officeart/2005/8/layout/target2"/>
    <dgm:cxn modelId="{208B6B60-F241-4A20-8931-A74213E0A616}" type="presOf" srcId="{80F5CF70-E691-4567-90DA-EF4361AFBACA}" destId="{6D02CF12-A1DD-4479-B3E6-D4F480152762}" srcOrd="0" destOrd="0" presId="urn:microsoft.com/office/officeart/2005/8/layout/target2"/>
    <dgm:cxn modelId="{C7101041-D6C3-44F0-ACC5-F06CE135066E}" srcId="{FABE5507-41B8-48C8-8875-D529A080E626}" destId="{E5B92697-3D41-4073-A9A6-F69D1ABE1E29}" srcOrd="2" destOrd="0" parTransId="{30E6DAC6-506E-4FF8-A218-654312486D4F}" sibTransId="{E6D825D7-5861-4B33-B856-3C86AFF62963}"/>
    <dgm:cxn modelId="{64151A55-4319-4818-A705-C4A84F784D33}" type="presOf" srcId="{72B05BE5-D474-41F8-8291-42A9A1719B87}" destId="{70C174D0-479F-47D4-BEAF-DE3578E6079C}" srcOrd="0" destOrd="0" presId="urn:microsoft.com/office/officeart/2005/8/layout/target2"/>
    <dgm:cxn modelId="{398BDA09-03A7-43F9-AF7C-1ECAD4864286}" type="presOf" srcId="{D468FB7A-E7D3-4372-AA3D-E3C00C5DC43A}" destId="{6FEFE907-2410-4407-B638-79AAABC2159D}" srcOrd="0" destOrd="0" presId="urn:microsoft.com/office/officeart/2005/8/layout/target2"/>
    <dgm:cxn modelId="{B362702E-B0E0-40F6-AC55-BC5DE045BA50}" type="presOf" srcId="{DBA0801E-89A8-472C-A676-5F4DCCE07789}" destId="{998EB809-7E08-4724-9369-8BB7A289D480}" srcOrd="0" destOrd="0" presId="urn:microsoft.com/office/officeart/2005/8/layout/target2"/>
    <dgm:cxn modelId="{34762589-1784-4B1A-B60E-FE1F10590FEB}" type="presOf" srcId="{25B873A8-4587-4F84-8B39-B56AE6546856}" destId="{4E841366-0236-4348-8590-81DB055204A0}" srcOrd="0" destOrd="0" presId="urn:microsoft.com/office/officeart/2005/8/layout/target2"/>
    <dgm:cxn modelId="{6AA9E785-156B-43D5-B6EE-89C718DB2E54}" srcId="{DBA0801E-89A8-472C-A676-5F4DCCE07789}" destId="{FE3CBB8E-B55E-4903-BC87-2728E042D022}" srcOrd="1" destOrd="0" parTransId="{D8D0E772-0542-43A1-AA58-D461BBFD650B}" sibTransId="{E682A31A-8968-4A03-B5CD-78C715E97C78}"/>
    <dgm:cxn modelId="{0BBE7E0C-96ED-4064-BCF4-2D7D58775295}" type="presOf" srcId="{0DC07CBF-1E68-4AC7-AB4D-491CB277DCD3}" destId="{4551BFF7-7A48-4D27-B620-364BC9950120}" srcOrd="0" destOrd="0" presId="urn:microsoft.com/office/officeart/2005/8/layout/target2"/>
    <dgm:cxn modelId="{AE6E5211-E068-41D9-9BD0-A6C215C6D08A}" type="presOf" srcId="{FABE5507-41B8-48C8-8875-D529A080E626}" destId="{61C56707-6FAA-4B8C-BCAB-9B84545589C2}" srcOrd="0" destOrd="0" presId="urn:microsoft.com/office/officeart/2005/8/layout/target2"/>
    <dgm:cxn modelId="{10522B2F-38D6-4771-9ACB-CE7BD804010F}" type="presOf" srcId="{E5B92697-3D41-4073-A9A6-F69D1ABE1E29}" destId="{D75BC876-69A0-4DBE-B280-E9F4D55670AE}" srcOrd="0" destOrd="0" presId="urn:microsoft.com/office/officeart/2005/8/layout/target2"/>
    <dgm:cxn modelId="{F1FBCB3E-76C3-4B7F-AEAA-05AD38FAC315}" srcId="{E5B92697-3D41-4073-A9A6-F69D1ABE1E29}" destId="{F19ABF34-6C0B-49DF-9634-26608D39BC09}" srcOrd="5" destOrd="0" parTransId="{0486AC2E-BC7E-4D96-BF32-5EF19E3D9AE0}" sibTransId="{F9357718-F227-459E-ADFE-65DF6D049806}"/>
    <dgm:cxn modelId="{24EF96F0-E597-4E49-B240-74D9E06495A5}" srcId="{E5B92697-3D41-4073-A9A6-F69D1ABE1E29}" destId="{2C49FAB4-98DC-428D-BE19-C36170F166A8}" srcOrd="0" destOrd="0" parTransId="{F7ABB11F-3BDB-4550-9CA9-D4DCC8E7DD6F}" sibTransId="{2E03C048-EF19-48A5-B5A5-C50B475ECA00}"/>
    <dgm:cxn modelId="{BD5A9B92-2537-4188-8972-0DC438FEC9A9}" srcId="{0DC07CBF-1E68-4AC7-AB4D-491CB277DCD3}" destId="{C69E966B-F341-4234-8A84-3F87734D9EDB}" srcOrd="1" destOrd="0" parTransId="{E858983A-84F5-4735-977D-0CB0BA310F69}" sibTransId="{768FEF53-7A72-49C7-A489-5F42CA25C0EC}"/>
    <dgm:cxn modelId="{31E56C13-A7B9-4E67-8B08-BA3B8479FFB1}" type="presOf" srcId="{FE3CBB8E-B55E-4903-BC87-2728E042D022}" destId="{34336B34-A1C8-46B6-9C4D-3FB544E5F471}" srcOrd="0" destOrd="0" presId="urn:microsoft.com/office/officeart/2005/8/layout/target2"/>
    <dgm:cxn modelId="{E4521A22-0A3A-4C43-AF26-E30EA25E5B21}" type="presOf" srcId="{55CF3695-EFD7-4F97-A640-BDA5DFA89AEC}" destId="{4AA923FE-C050-4BF8-8C83-317B80C858FC}" srcOrd="0" destOrd="0" presId="urn:microsoft.com/office/officeart/2005/8/layout/target2"/>
    <dgm:cxn modelId="{98235A29-E6C8-4D07-9FFB-55CE03A728CC}" type="presParOf" srcId="{61C56707-6FAA-4B8C-BCAB-9B84545589C2}" destId="{8F4ADE19-620E-4D93-A2B4-8030FFABD215}" srcOrd="0" destOrd="0" presId="urn:microsoft.com/office/officeart/2005/8/layout/target2"/>
    <dgm:cxn modelId="{73084D7B-58BE-42DB-A2FA-604F850F8478}" type="presParOf" srcId="{8F4ADE19-620E-4D93-A2B4-8030FFABD215}" destId="{998EB809-7E08-4724-9369-8BB7A289D480}" srcOrd="0" destOrd="0" presId="urn:microsoft.com/office/officeart/2005/8/layout/target2"/>
    <dgm:cxn modelId="{FDD89298-1DEF-458A-8074-AEA6B7EE83AD}" type="presParOf" srcId="{8F4ADE19-620E-4D93-A2B4-8030FFABD215}" destId="{F49B26C3-1257-4DA4-A699-75D6DDD5C442}" srcOrd="1" destOrd="0" presId="urn:microsoft.com/office/officeart/2005/8/layout/target2"/>
    <dgm:cxn modelId="{BC1E8622-3F52-493B-8142-76836B82065F}" type="presParOf" srcId="{F49B26C3-1257-4DA4-A699-75D6DDD5C442}" destId="{DBB2C0EB-6D44-4F2D-8C2E-D3B11186612A}" srcOrd="0" destOrd="0" presId="urn:microsoft.com/office/officeart/2005/8/layout/target2"/>
    <dgm:cxn modelId="{C0121475-2795-4812-A80C-5DF4E32F98D5}" type="presParOf" srcId="{F49B26C3-1257-4DA4-A699-75D6DDD5C442}" destId="{8D981CF3-C53F-45C8-AC87-3052A7C2FF15}" srcOrd="1" destOrd="0" presId="urn:microsoft.com/office/officeart/2005/8/layout/target2"/>
    <dgm:cxn modelId="{0260ECD6-E030-42C6-A5E3-2646F0B17BC2}" type="presParOf" srcId="{F49B26C3-1257-4DA4-A699-75D6DDD5C442}" destId="{34336B34-A1C8-46B6-9C4D-3FB544E5F471}" srcOrd="2" destOrd="0" presId="urn:microsoft.com/office/officeart/2005/8/layout/target2"/>
    <dgm:cxn modelId="{51193324-2937-4953-8B6B-31956A9B3F53}" type="presParOf" srcId="{61C56707-6FAA-4B8C-BCAB-9B84545589C2}" destId="{BBBD7BB4-E33F-478D-8A71-E11761DD4C06}" srcOrd="1" destOrd="0" presId="urn:microsoft.com/office/officeart/2005/8/layout/target2"/>
    <dgm:cxn modelId="{58CA9C13-420B-49E5-A6EC-CCCD0816E33A}" type="presParOf" srcId="{BBBD7BB4-E33F-478D-8A71-E11761DD4C06}" destId="{4551BFF7-7A48-4D27-B620-364BC9950120}" srcOrd="0" destOrd="0" presId="urn:microsoft.com/office/officeart/2005/8/layout/target2"/>
    <dgm:cxn modelId="{1FE7B56C-E390-4A2B-ABE4-C38600435350}" type="presParOf" srcId="{BBBD7BB4-E33F-478D-8A71-E11761DD4C06}" destId="{0F095AEE-EE39-42CC-9A4A-52E14050B5BB}" srcOrd="1" destOrd="0" presId="urn:microsoft.com/office/officeart/2005/8/layout/target2"/>
    <dgm:cxn modelId="{D537FA59-F604-4191-B173-A1664174C510}" type="presParOf" srcId="{0F095AEE-EE39-42CC-9A4A-52E14050B5BB}" destId="{4E841366-0236-4348-8590-81DB055204A0}" srcOrd="0" destOrd="0" presId="urn:microsoft.com/office/officeart/2005/8/layout/target2"/>
    <dgm:cxn modelId="{312A026F-FE8A-4229-8E05-ED1B39401950}" type="presParOf" srcId="{0F095AEE-EE39-42CC-9A4A-52E14050B5BB}" destId="{4BEC00C1-F694-4124-BDB4-EAE86AAC7E82}" srcOrd="1" destOrd="0" presId="urn:microsoft.com/office/officeart/2005/8/layout/target2"/>
    <dgm:cxn modelId="{713DB374-C000-424B-ABE7-4697C77EB5DC}" type="presParOf" srcId="{0F095AEE-EE39-42CC-9A4A-52E14050B5BB}" destId="{5CBC5CF0-96B2-4846-8869-E724CA68DE7A}" srcOrd="2" destOrd="0" presId="urn:microsoft.com/office/officeart/2005/8/layout/target2"/>
    <dgm:cxn modelId="{31891771-0C63-4A9F-B8EC-5E437998B360}" type="presParOf" srcId="{0F095AEE-EE39-42CC-9A4A-52E14050B5BB}" destId="{CFFEF688-B09E-49B6-AECB-86BB8EA53973}" srcOrd="3" destOrd="0" presId="urn:microsoft.com/office/officeart/2005/8/layout/target2"/>
    <dgm:cxn modelId="{DA44EFF5-9B72-49F0-99B7-F4DD8D4323A4}" type="presParOf" srcId="{0F095AEE-EE39-42CC-9A4A-52E14050B5BB}" destId="{6FEFE907-2410-4407-B638-79AAABC2159D}" srcOrd="4" destOrd="0" presId="urn:microsoft.com/office/officeart/2005/8/layout/target2"/>
    <dgm:cxn modelId="{3401AD00-1E71-4D5D-9E26-EF16F71C9886}" type="presParOf" srcId="{0F095AEE-EE39-42CC-9A4A-52E14050B5BB}" destId="{B6D1B565-BB8B-4353-A4D5-C4914C5750CE}" srcOrd="5" destOrd="0" presId="urn:microsoft.com/office/officeart/2005/8/layout/target2"/>
    <dgm:cxn modelId="{17DCD9AB-3971-40ED-8D4A-29C2ED23C5AE}" type="presParOf" srcId="{0F095AEE-EE39-42CC-9A4A-52E14050B5BB}" destId="{4AA923FE-C050-4BF8-8C83-317B80C858FC}" srcOrd="6" destOrd="0" presId="urn:microsoft.com/office/officeart/2005/8/layout/target2"/>
    <dgm:cxn modelId="{AF820A55-EFBC-453A-92BD-DCCC52E8FD9B}" type="presParOf" srcId="{0F095AEE-EE39-42CC-9A4A-52E14050B5BB}" destId="{1F3D83C9-BDB2-49BE-8E39-8E2EC4224E55}" srcOrd="7" destOrd="0" presId="urn:microsoft.com/office/officeart/2005/8/layout/target2"/>
    <dgm:cxn modelId="{8B2121FA-B3DB-42DE-B585-A159FEBD4AA9}" type="presParOf" srcId="{0F095AEE-EE39-42CC-9A4A-52E14050B5BB}" destId="{70C174D0-479F-47D4-BEAF-DE3578E6079C}" srcOrd="8" destOrd="0" presId="urn:microsoft.com/office/officeart/2005/8/layout/target2"/>
    <dgm:cxn modelId="{9D276492-FC82-44F4-873D-294D75A985EC}" type="presParOf" srcId="{61C56707-6FAA-4B8C-BCAB-9B84545589C2}" destId="{2AEAEDEA-B2C9-417A-9356-13149C197594}" srcOrd="2" destOrd="0" presId="urn:microsoft.com/office/officeart/2005/8/layout/target2"/>
    <dgm:cxn modelId="{198B7FE8-0B28-4EE4-900C-28871DB65520}" type="presParOf" srcId="{2AEAEDEA-B2C9-417A-9356-13149C197594}" destId="{D75BC876-69A0-4DBE-B280-E9F4D55670AE}" srcOrd="0" destOrd="0" presId="urn:microsoft.com/office/officeart/2005/8/layout/target2"/>
    <dgm:cxn modelId="{B6426938-58E0-4BAA-85AF-E0FB779D8B6F}" type="presParOf" srcId="{2AEAEDEA-B2C9-417A-9356-13149C197594}" destId="{21545CFA-C9FA-45A0-83F9-AB41A62409B3}" srcOrd="1" destOrd="0" presId="urn:microsoft.com/office/officeart/2005/8/layout/target2"/>
    <dgm:cxn modelId="{5BB14B92-FA67-430F-8C5B-538314609169}" type="presParOf" srcId="{21545CFA-C9FA-45A0-83F9-AB41A62409B3}" destId="{4E09884D-433B-48F4-A316-DC7BE70EEFF4}" srcOrd="0" destOrd="0" presId="urn:microsoft.com/office/officeart/2005/8/layout/target2"/>
    <dgm:cxn modelId="{85AB9AA9-CF2E-48DD-9EEE-370A9D9E85C3}" type="presParOf" srcId="{21545CFA-C9FA-45A0-83F9-AB41A62409B3}" destId="{E97A57BC-6532-4F3D-B430-2C41DE613BBA}" srcOrd="1" destOrd="0" presId="urn:microsoft.com/office/officeart/2005/8/layout/target2"/>
    <dgm:cxn modelId="{79AA7737-4430-4C55-90AD-D59EEE84C53E}" type="presParOf" srcId="{21545CFA-C9FA-45A0-83F9-AB41A62409B3}" destId="{F6CDCD4B-7ECF-4E7C-B325-2A617FCBB98C}" srcOrd="2" destOrd="0" presId="urn:microsoft.com/office/officeart/2005/8/layout/target2"/>
    <dgm:cxn modelId="{0F3896D7-1DC8-4DAD-8B20-A0EB8400C0E1}" type="presParOf" srcId="{21545CFA-C9FA-45A0-83F9-AB41A62409B3}" destId="{6671F48E-60D6-4B6C-97FF-AB1545CEBE5B}" srcOrd="3" destOrd="0" presId="urn:microsoft.com/office/officeart/2005/8/layout/target2"/>
    <dgm:cxn modelId="{51B2A714-D327-4CE1-AEFB-48C658C9A0A8}" type="presParOf" srcId="{21545CFA-C9FA-45A0-83F9-AB41A62409B3}" destId="{6D02CF12-A1DD-4479-B3E6-D4F480152762}" srcOrd="4" destOrd="0" presId="urn:microsoft.com/office/officeart/2005/8/layout/target2"/>
    <dgm:cxn modelId="{12569494-2936-47D1-AF35-DAD673CBAE32}" type="presParOf" srcId="{21545CFA-C9FA-45A0-83F9-AB41A62409B3}" destId="{12F4D2F5-E9CA-449C-BC97-1B9F4680721C}" srcOrd="5" destOrd="0" presId="urn:microsoft.com/office/officeart/2005/8/layout/target2"/>
    <dgm:cxn modelId="{C0D384FD-EEBC-4B7D-A420-58FD9812F6A2}" type="presParOf" srcId="{21545CFA-C9FA-45A0-83F9-AB41A62409B3}" destId="{ECD90B81-E6D9-4541-A3F8-1F7218B3ADF6}" srcOrd="6" destOrd="0" presId="urn:microsoft.com/office/officeart/2005/8/layout/target2"/>
    <dgm:cxn modelId="{3CBEFBB5-75D1-4D6C-9FA6-79EAF8D219F1}" type="presParOf" srcId="{21545CFA-C9FA-45A0-83F9-AB41A62409B3}" destId="{27042ACA-3117-461B-89E5-FE5742E50BD5}" srcOrd="7" destOrd="0" presId="urn:microsoft.com/office/officeart/2005/8/layout/target2"/>
    <dgm:cxn modelId="{87B7202D-5216-486A-899F-11BF46AE9556}" type="presParOf" srcId="{21545CFA-C9FA-45A0-83F9-AB41A62409B3}" destId="{0DD72022-D533-404A-B501-8958D62B690E}" srcOrd="8" destOrd="0" presId="urn:microsoft.com/office/officeart/2005/8/layout/target2"/>
    <dgm:cxn modelId="{E926C77A-C402-4CAC-BB55-725F6661E974}" type="presParOf" srcId="{21545CFA-C9FA-45A0-83F9-AB41A62409B3}" destId="{42D23E77-B049-4404-BE80-A4E432C0B7E8}" srcOrd="9" destOrd="0" presId="urn:microsoft.com/office/officeart/2005/8/layout/target2"/>
    <dgm:cxn modelId="{11668172-BDD8-4B18-99E9-71666DA27C23}" type="presParOf" srcId="{21545CFA-C9FA-45A0-83F9-AB41A62409B3}" destId="{E035F2D3-A4BA-4488-A4C9-FF5B261B4A08}" srcOrd="1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BE5507-41B8-48C8-8875-D529A080E626}" type="doc">
      <dgm:prSet loTypeId="urn:microsoft.com/office/officeart/2005/8/layout/target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0801E-89A8-472C-A676-5F4DCCE0778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عملياتي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8EB140B-32E5-4E5F-A3CE-0455F3E5F292}" type="par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49A2A984-F3F8-463C-BE78-5838EB316DF6}" type="sibTrans" cxnId="{F40C12BF-2F9A-433D-A516-7C0DD2BE10D8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8839062F-1EC5-4268-995A-A430325ADE98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مهندسي وصنعتي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4EFFE1B-EE0C-43D9-BDEC-EAF991216158}" type="par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97737FE-335E-4264-90D4-16B33CB14E80}" type="sibTrans" cxnId="{0CF88816-E77F-41B3-B6E9-E01A34A3C8D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E3CBB8E-B55E-4903-BC87-2728E042D022}">
      <dgm:prSet phldrT="[Text]"/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حوزه  مديريت كارشناسي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8D0E772-0542-43A1-AA58-D461BBFD650B}" type="par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82A31A-8968-4A03-B5CD-78C715E97C78}" type="sibTrans" cxnId="{6AA9E785-156B-43D5-B6EE-89C718DB2E54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DC07CBF-1E68-4AC7-AB4D-491CB277DCD3}">
      <dgm:prSet phldrT="[Text]" custT="1"/>
      <dgm:spPr>
        <a:solidFill>
          <a:srgbClr val="92D05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مصاديق حوزه ها</a:t>
          </a:r>
          <a:endParaRPr lang="en-US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9B988E23-A2B5-40B1-ADA2-4926C6721854}" type="par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ACF6A1B5-F714-44C2-931A-816E960247A8}" type="sibTrans" cxnId="{08F78765-AE25-4241-9EF5-0533084C38B2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5B873A8-4587-4F84-8B39-B56AE6546856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كارشناسي وفني كشور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5BB296A3-ED8E-4C24-A753-C68CA1159B16}" type="par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3064268-9B24-42B0-AFEF-0A5A116C63D3}" type="sibTrans" cxnId="{72CCDF2C-9CA7-428C-9149-4A42E00FAEB0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69E966B-F341-4234-8A84-3F87734D9EDB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فني دستگاه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858983A-84F5-4735-977D-0CB0BA310F69}" type="par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68FEF53-7A72-49C7-A489-5F42CA25C0EC}" type="sibTrans" cxnId="{BD5A9B92-2537-4188-8972-0DC438FEC9A9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5B92697-3D41-4073-A9A6-F69D1ABE1E29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393700" dir="10800000">
            <a:prstClr val="black">
              <a:alpha val="50000"/>
            </a:prstClr>
          </a:innerShdw>
        </a:effectLst>
      </dgm:spPr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اقدام عمده حوزه</a:t>
          </a:r>
          <a:endParaRPr lang="en-US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0E6DAC6-506E-4FF8-A218-654312486D4F}" type="par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E6D825D7-5861-4B33-B856-3C86AFF62963}" type="sibTrans" cxnId="{C7101041-D6C3-44F0-ACC5-F06CE135066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C49FAB4-98DC-428D-BE19-C36170F166A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نظامات فني كشور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7ABB11F-3BDB-4550-9CA9-D4DCC8E7DD6F}" type="par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E03C048-EF19-48A5-B5A5-C50B475ECA00}" type="sibTrans" cxnId="{24EF96F0-E597-4E49-B240-74D9E06495A5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311CCA0E-895B-4EAD-8484-31F5AEEDDD9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سياست هاي فني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06E95DD-3DE8-492F-8774-69B1422FA18F}" type="par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B59F938-9FF4-4B90-BFBE-E1ECF93DA3DA}" type="sibTrans" cxnId="{AC07A9E1-0EDA-4B4F-8F8E-E0734301182B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72B05BE5-D474-41F8-8291-42A9A1719B87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آئين نامه ها ودستورالعمل فني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D4BEF6C3-F6B8-412C-A40E-100DB6B43DB8}" type="par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2552A90E-7CF3-402B-A684-10D47B21760B}" type="sibTrans" cxnId="{C0AD4949-BA81-4ADE-9E86-9DA27F019D1D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80F5CF70-E691-4567-90DA-EF4361AFBAC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5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برنامه آمايش  موضوعي سرزمين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C10FD9A0-5509-4F96-B16D-86D540AAD663}" type="par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EE9FDF02-B8DC-4EC2-A65D-C6CE5827E290}" type="sibTrans" cxnId="{9DF7C946-DF58-450D-8FB6-6E8DF599677F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914094E-2769-4FE6-9130-9A21B2705F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مشاورين تخصصي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2056FFFC-9FC4-4CB7-94CD-E03707A03027}" type="par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A5D2D76-5DAD-4A46-90BE-34DADEE18170}" type="sibTrans" cxnId="{7A82065D-F0CD-47B0-841D-960D25BE558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22076A2-E527-4264-9528-7FEA8710312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برنامه سالانه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6EB93567-4CC2-490D-BEE1-4F5A45A3B306}" type="par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A95A5EF7-D3BB-4591-A40F-1F956C4E307C}" type="sibTrans" cxnId="{9867594D-8CA4-4AA4-81B7-C0038AB1DCE8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19ABF34-6C0B-49DF-9634-26608D39BC0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vert="vert270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>
            <a:lnSpc>
              <a:spcPts val="1700"/>
            </a:lnSpc>
          </a:pPr>
          <a:r>
            <a:rPr lang="fa-I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توليد استاندارد فني</a:t>
          </a:r>
          <a:endParaRPr lang="en-US" sz="1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0486AC2E-BC7E-4D96-BF32-5EF19E3D9AE0}" type="par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F9357718-F227-459E-ADFE-65DF6D049806}" type="sibTrans" cxnId="{F1FBCB3E-76C3-4B7F-AEAA-05AD38FAC315}">
      <dgm:prSet/>
      <dgm:spPr/>
      <dgm:t>
        <a:bodyPr/>
        <a:lstStyle/>
        <a:p>
          <a:endParaRPr lang="en-US">
            <a:cs typeface="2  Homa" pitchFamily="2" charset="-78"/>
          </a:endParaRPr>
        </a:p>
      </dgm:t>
    </dgm:pt>
    <dgm:pt modelId="{D468FB7A-E7D3-4372-AA3D-E3C00C5DC43A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 معاونت راهبردي نظارت</a:t>
          </a:r>
          <a:endParaRPr lang="en-US" sz="1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BAA27EC4-A99B-4436-95E2-FEDAE0A8821E}" type="parTrans" cxnId="{4A2D9ACA-9757-4805-AD61-FEEF8CCEE8D6}">
      <dgm:prSet/>
      <dgm:spPr/>
      <dgm:t>
        <a:bodyPr/>
        <a:lstStyle/>
        <a:p>
          <a:endParaRPr lang="en-US"/>
        </a:p>
      </dgm:t>
    </dgm:pt>
    <dgm:pt modelId="{79880A43-7453-43E0-A115-43FE7FDFA33B}" type="sibTrans" cxnId="{4A2D9ACA-9757-4805-AD61-FEEF8CCEE8D6}">
      <dgm:prSet/>
      <dgm:spPr/>
      <dgm:t>
        <a:bodyPr/>
        <a:lstStyle/>
        <a:p>
          <a:endParaRPr lang="en-US"/>
        </a:p>
      </dgm:t>
    </dgm:pt>
    <dgm:pt modelId="{55CF3695-EFD7-4F97-A640-BDA5DFA89AEC}">
      <dgm:prSet phldrT="[Text]" custT="1"/>
      <dgm:spPr/>
      <dgm:t>
        <a:bodyPr vert="horz"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fa-IR" sz="11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Homa" pitchFamily="2" charset="-78"/>
            </a:rPr>
            <a:t>سيستم مشاورين ونظامات فني</a:t>
          </a:r>
          <a:endParaRPr lang="en-US" sz="11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Homa" pitchFamily="2" charset="-78"/>
          </a:endParaRPr>
        </a:p>
      </dgm:t>
    </dgm:pt>
    <dgm:pt modelId="{F20BE821-B0D8-4773-AA92-D0639E688E06}" type="parTrans" cxnId="{29859CBA-ADCE-4CEC-829C-139DD87997CF}">
      <dgm:prSet/>
      <dgm:spPr/>
      <dgm:t>
        <a:bodyPr/>
        <a:lstStyle/>
        <a:p>
          <a:endParaRPr lang="en-US"/>
        </a:p>
      </dgm:t>
    </dgm:pt>
    <dgm:pt modelId="{2836C66F-030A-4CAE-918E-EB17218F712B}" type="sibTrans" cxnId="{29859CBA-ADCE-4CEC-829C-139DD87997CF}">
      <dgm:prSet/>
      <dgm:spPr/>
      <dgm:t>
        <a:bodyPr/>
        <a:lstStyle/>
        <a:p>
          <a:endParaRPr lang="en-US"/>
        </a:p>
      </dgm:t>
    </dgm:pt>
    <dgm:pt modelId="{61C56707-6FAA-4B8C-BCAB-9B84545589C2}" type="pres">
      <dgm:prSet presAssocID="{FABE5507-41B8-48C8-8875-D529A080E626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4ADE19-620E-4D93-A2B4-8030FFABD215}" type="pres">
      <dgm:prSet presAssocID="{FABE5507-41B8-48C8-8875-D529A080E626}" presName="outerBox" presStyleCnt="0"/>
      <dgm:spPr/>
    </dgm:pt>
    <dgm:pt modelId="{998EB809-7E08-4724-9369-8BB7A289D480}" type="pres">
      <dgm:prSet presAssocID="{FABE5507-41B8-48C8-8875-D529A080E626}" presName="outerBoxParent" presStyleLbl="node1" presStyleIdx="0" presStyleCnt="3" custLinFactNeighborY="-1316"/>
      <dgm:spPr/>
      <dgm:t>
        <a:bodyPr/>
        <a:lstStyle/>
        <a:p>
          <a:endParaRPr lang="en-US"/>
        </a:p>
      </dgm:t>
    </dgm:pt>
    <dgm:pt modelId="{F49B26C3-1257-4DA4-A699-75D6DDD5C442}" type="pres">
      <dgm:prSet presAssocID="{FABE5507-41B8-48C8-8875-D529A080E626}" presName="outerBoxChildren" presStyleCnt="0"/>
      <dgm:spPr/>
    </dgm:pt>
    <dgm:pt modelId="{DBB2C0EB-6D44-4F2D-8C2E-D3B11186612A}" type="pres">
      <dgm:prSet presAssocID="{8839062F-1EC5-4268-995A-A430325ADE98}" presName="oChild" presStyleLbl="fgAcc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81CF3-C53F-45C8-AC87-3052A7C2FF15}" type="pres">
      <dgm:prSet presAssocID="{797737FE-335E-4264-90D4-16B33CB14E80}" presName="outerSibTrans" presStyleCnt="0"/>
      <dgm:spPr/>
    </dgm:pt>
    <dgm:pt modelId="{34336B34-A1C8-46B6-9C4D-3FB544E5F471}" type="pres">
      <dgm:prSet presAssocID="{FE3CBB8E-B55E-4903-BC87-2728E042D022}" presName="oChild" presStyleLbl="fgAcc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D7BB4-E33F-478D-8A71-E11761DD4C06}" type="pres">
      <dgm:prSet presAssocID="{FABE5507-41B8-48C8-8875-D529A080E626}" presName="middleBox" presStyleCnt="0"/>
      <dgm:spPr/>
    </dgm:pt>
    <dgm:pt modelId="{4551BFF7-7A48-4D27-B620-364BC9950120}" type="pres">
      <dgm:prSet presAssocID="{FABE5507-41B8-48C8-8875-D529A080E626}" presName="middleBoxParent" presStyleLbl="node1" presStyleIdx="1" presStyleCnt="3" custScaleY="121805" custLinFactNeighborY="-4135"/>
      <dgm:spPr/>
      <dgm:t>
        <a:bodyPr/>
        <a:lstStyle/>
        <a:p>
          <a:endParaRPr lang="en-US"/>
        </a:p>
      </dgm:t>
    </dgm:pt>
    <dgm:pt modelId="{0F095AEE-EE39-42CC-9A4A-52E14050B5BB}" type="pres">
      <dgm:prSet presAssocID="{FABE5507-41B8-48C8-8875-D529A080E626}" presName="middleBoxChildren" presStyleCnt="0"/>
      <dgm:spPr/>
    </dgm:pt>
    <dgm:pt modelId="{4E841366-0236-4348-8590-81DB055204A0}" type="pres">
      <dgm:prSet presAssocID="{25B873A8-4587-4F84-8B39-B56AE6546856}" presName="mChild" presStyleLbl="fgAcc1" presStyleIdx="2" presStyleCnt="13" custScaleX="115053" custScaleY="2000000" custLinFactY="-951415" custLinFactNeighborX="-49" custLinFactNeighborY="-1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C00C1-F694-4124-BDB4-EAE86AAC7E82}" type="pres">
      <dgm:prSet presAssocID="{D3064268-9B24-42B0-AFEF-0A5A116C63D3}" presName="middleSibTrans" presStyleCnt="0"/>
      <dgm:spPr/>
    </dgm:pt>
    <dgm:pt modelId="{5CBC5CF0-96B2-4846-8869-E724CA68DE7A}" type="pres">
      <dgm:prSet presAssocID="{C69E966B-F341-4234-8A84-3F87734D9EDB}" presName="mChild" presStyleLbl="fgAcc1" presStyleIdx="3" presStyleCnt="13" custScaleX="121945" custScaleY="2000000" custLinFactY="-471891" custLinFactNeighborX="-50" custLinFactNeighborY="-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EF688-B09E-49B6-AECB-86BB8EA53973}" type="pres">
      <dgm:prSet presAssocID="{768FEF53-7A72-49C7-A489-5F42CA25C0EC}" presName="middleSibTrans" presStyleCnt="0"/>
      <dgm:spPr/>
    </dgm:pt>
    <dgm:pt modelId="{6FEFE907-2410-4407-B638-79AAABC2159D}" type="pres">
      <dgm:prSet presAssocID="{D468FB7A-E7D3-4372-AA3D-E3C00C5DC43A}" presName="mChild" presStyleLbl="fgAcc1" presStyleIdx="4" presStyleCnt="13" custScaleX="110624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1B565-BB8B-4353-A4D5-C4914C5750CE}" type="pres">
      <dgm:prSet presAssocID="{79880A43-7453-43E0-A115-43FE7FDFA33B}" presName="middleSibTrans" presStyleCnt="0"/>
      <dgm:spPr/>
    </dgm:pt>
    <dgm:pt modelId="{4AA923FE-C050-4BF8-8C83-317B80C858FC}" type="pres">
      <dgm:prSet presAssocID="{55CF3695-EFD7-4F97-A640-BDA5DFA89AEC}" presName="mChild" presStyleLbl="fgAcc1" presStyleIdx="5" presStyleCnt="13" custScaleX="110624" custScaleY="2000000" custLinFactY="677220" custLinFactNeighborY="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D83C9-BDB2-49BE-8E39-8E2EC4224E55}" type="pres">
      <dgm:prSet presAssocID="{2836C66F-030A-4CAE-918E-EB17218F712B}" presName="middleSibTrans" presStyleCnt="0"/>
      <dgm:spPr/>
    </dgm:pt>
    <dgm:pt modelId="{70C174D0-479F-47D4-BEAF-DE3578E6079C}" type="pres">
      <dgm:prSet presAssocID="{72B05BE5-D474-41F8-8291-42A9A1719B87}" presName="mChild" presStyleLbl="fgAcc1" presStyleIdx="6" presStyleCnt="13" custScaleX="110722" custScaleY="1701124" custLinFactY="1153932" custLinFactNeighborX="-49" custLinFactNeighborY="1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AEDEA-B2C9-417A-9356-13149C197594}" type="pres">
      <dgm:prSet presAssocID="{FABE5507-41B8-48C8-8875-D529A080E626}" presName="centerBox" presStyleCnt="0"/>
      <dgm:spPr/>
    </dgm:pt>
    <dgm:pt modelId="{D75BC876-69A0-4DBE-B280-E9F4D55670AE}" type="pres">
      <dgm:prSet presAssocID="{FABE5507-41B8-48C8-8875-D529A080E626}" presName="centerBoxParent" presStyleLbl="node1" presStyleIdx="2" presStyleCnt="3" custScaleY="119737"/>
      <dgm:spPr/>
      <dgm:t>
        <a:bodyPr/>
        <a:lstStyle/>
        <a:p>
          <a:endParaRPr lang="en-US"/>
        </a:p>
      </dgm:t>
    </dgm:pt>
    <dgm:pt modelId="{21545CFA-C9FA-45A0-83F9-AB41A62409B3}" type="pres">
      <dgm:prSet presAssocID="{FABE5507-41B8-48C8-8875-D529A080E626}" presName="centerBoxChildren" presStyleCnt="0"/>
      <dgm:spPr/>
    </dgm:pt>
    <dgm:pt modelId="{4E09884D-433B-48F4-A316-DC7BE70EEFF4}" type="pres">
      <dgm:prSet presAssocID="{2C49FAB4-98DC-428D-BE19-C36170F166A8}" presName="cChild" presStyleLbl="fgAcc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A57BC-6532-4F3D-B430-2C41DE613BBA}" type="pres">
      <dgm:prSet presAssocID="{2E03C048-EF19-48A5-B5A5-C50B475ECA00}" presName="centerSibTrans" presStyleCnt="0"/>
      <dgm:spPr/>
    </dgm:pt>
    <dgm:pt modelId="{F6CDCD4B-7ECF-4E7C-B325-2A617FCBB98C}" type="pres">
      <dgm:prSet presAssocID="{311CCA0E-895B-4EAD-8484-31F5AEEDDD94}" presName="cChild" presStyleLbl="fgAcc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1F48E-60D6-4B6C-97FF-AB1545CEBE5B}" type="pres">
      <dgm:prSet presAssocID="{7B59F938-9FF4-4B90-BFBE-E1ECF93DA3DA}" presName="centerSibTrans" presStyleCnt="0"/>
      <dgm:spPr/>
    </dgm:pt>
    <dgm:pt modelId="{6D02CF12-A1DD-4479-B3E6-D4F480152762}" type="pres">
      <dgm:prSet presAssocID="{80F5CF70-E691-4567-90DA-EF4361AFBACA}" presName="cChild" presStyleLbl="fgAcc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4D2F5-E9CA-449C-BC97-1B9F4680721C}" type="pres">
      <dgm:prSet presAssocID="{EE9FDF02-B8DC-4EC2-A65D-C6CE5827E290}" presName="centerSibTrans" presStyleCnt="0"/>
      <dgm:spPr/>
    </dgm:pt>
    <dgm:pt modelId="{ECD90B81-E6D9-4541-A3F8-1F7218B3ADF6}" type="pres">
      <dgm:prSet presAssocID="{D914094E-2769-4FE6-9130-9A21B2705F15}" presName="cChild" presStyleLbl="fgAcc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42ACA-3117-461B-89E5-FE5742E50BD5}" type="pres">
      <dgm:prSet presAssocID="{DA5D2D76-5DAD-4A46-90BE-34DADEE18170}" presName="centerSibTrans" presStyleCnt="0"/>
      <dgm:spPr/>
    </dgm:pt>
    <dgm:pt modelId="{0DD72022-D533-404A-B501-8958D62B690E}" type="pres">
      <dgm:prSet presAssocID="{F22076A2-E527-4264-9528-7FEA8710312E}" presName="cChild" presStyleLbl="fgAcc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23E77-B049-4404-BE80-A4E432C0B7E8}" type="pres">
      <dgm:prSet presAssocID="{A95A5EF7-D3BB-4591-A40F-1F956C4E307C}" presName="centerSibTrans" presStyleCnt="0"/>
      <dgm:spPr/>
    </dgm:pt>
    <dgm:pt modelId="{E035F2D3-A4BA-4488-A4C9-FF5B261B4A08}" type="pres">
      <dgm:prSet presAssocID="{F19ABF34-6C0B-49DF-9634-26608D39BC09}" presName="cChild" presStyleLbl="fgAcc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1AAD2-8C09-492B-8028-C70B3E48AB86}" type="presOf" srcId="{55CF3695-EFD7-4F97-A640-BDA5DFA89AEC}" destId="{4AA923FE-C050-4BF8-8C83-317B80C858FC}" srcOrd="0" destOrd="0" presId="urn:microsoft.com/office/officeart/2005/8/layout/target2"/>
    <dgm:cxn modelId="{36D3AC01-DCAD-4C3C-AFAF-C586D1FAB712}" type="presOf" srcId="{2C49FAB4-98DC-428D-BE19-C36170F166A8}" destId="{4E09884D-433B-48F4-A316-DC7BE70EEFF4}" srcOrd="0" destOrd="0" presId="urn:microsoft.com/office/officeart/2005/8/layout/target2"/>
    <dgm:cxn modelId="{C0AD4949-BA81-4ADE-9E86-9DA27F019D1D}" srcId="{0DC07CBF-1E68-4AC7-AB4D-491CB277DCD3}" destId="{72B05BE5-D474-41F8-8291-42A9A1719B87}" srcOrd="4" destOrd="0" parTransId="{D4BEF6C3-F6B8-412C-A40E-100DB6B43DB8}" sibTransId="{2552A90E-7CF3-402B-A684-10D47B21760B}"/>
    <dgm:cxn modelId="{AC07A9E1-0EDA-4B4F-8F8E-E0734301182B}" srcId="{E5B92697-3D41-4073-A9A6-F69D1ABE1E29}" destId="{311CCA0E-895B-4EAD-8484-31F5AEEDDD94}" srcOrd="1" destOrd="0" parTransId="{B06E95DD-3DE8-492F-8774-69B1422FA18F}" sibTransId="{7B59F938-9FF4-4B90-BFBE-E1ECF93DA3DA}"/>
    <dgm:cxn modelId="{08F78765-AE25-4241-9EF5-0533084C38B2}" srcId="{FABE5507-41B8-48C8-8875-D529A080E626}" destId="{0DC07CBF-1E68-4AC7-AB4D-491CB277DCD3}" srcOrd="1" destOrd="0" parTransId="{9B988E23-A2B5-40B1-ADA2-4926C6721854}" sibTransId="{ACF6A1B5-F714-44C2-931A-816E960247A8}"/>
    <dgm:cxn modelId="{7A82065D-F0CD-47B0-841D-960D25BE5585}" srcId="{E5B92697-3D41-4073-A9A6-F69D1ABE1E29}" destId="{D914094E-2769-4FE6-9130-9A21B2705F15}" srcOrd="3" destOrd="0" parTransId="{2056FFFC-9FC4-4CB7-94CD-E03707A03027}" sibTransId="{DA5D2D76-5DAD-4A46-90BE-34DADEE18170}"/>
    <dgm:cxn modelId="{C6B47038-D06C-4A21-BF3B-7EA685FD0270}" type="presOf" srcId="{F19ABF34-6C0B-49DF-9634-26608D39BC09}" destId="{E035F2D3-A4BA-4488-A4C9-FF5B261B4A08}" srcOrd="0" destOrd="0" presId="urn:microsoft.com/office/officeart/2005/8/layout/target2"/>
    <dgm:cxn modelId="{9DF7C946-DF58-450D-8FB6-6E8DF599677F}" srcId="{E5B92697-3D41-4073-A9A6-F69D1ABE1E29}" destId="{80F5CF70-E691-4567-90DA-EF4361AFBACA}" srcOrd="2" destOrd="0" parTransId="{C10FD9A0-5509-4F96-B16D-86D540AAD663}" sibTransId="{EE9FDF02-B8DC-4EC2-A65D-C6CE5827E290}"/>
    <dgm:cxn modelId="{4A2D9ACA-9757-4805-AD61-FEEF8CCEE8D6}" srcId="{0DC07CBF-1E68-4AC7-AB4D-491CB277DCD3}" destId="{D468FB7A-E7D3-4372-AA3D-E3C00C5DC43A}" srcOrd="2" destOrd="0" parTransId="{BAA27EC4-A99B-4436-95E2-FEDAE0A8821E}" sibTransId="{79880A43-7453-43E0-A115-43FE7FDFA33B}"/>
    <dgm:cxn modelId="{9867594D-8CA4-4AA4-81B7-C0038AB1DCE8}" srcId="{E5B92697-3D41-4073-A9A6-F69D1ABE1E29}" destId="{F22076A2-E527-4264-9528-7FEA8710312E}" srcOrd="4" destOrd="0" parTransId="{6EB93567-4CC2-490D-BEE1-4F5A45A3B306}" sibTransId="{A95A5EF7-D3BB-4591-A40F-1F956C4E307C}"/>
    <dgm:cxn modelId="{6C4BCF8B-4022-4479-8B7A-067E1DD7F795}" type="presOf" srcId="{80F5CF70-E691-4567-90DA-EF4361AFBACA}" destId="{6D02CF12-A1DD-4479-B3E6-D4F480152762}" srcOrd="0" destOrd="0" presId="urn:microsoft.com/office/officeart/2005/8/layout/target2"/>
    <dgm:cxn modelId="{0CF88816-E77F-41B3-B6E9-E01A34A3C8DF}" srcId="{DBA0801E-89A8-472C-A676-5F4DCCE07789}" destId="{8839062F-1EC5-4268-995A-A430325ADE98}" srcOrd="0" destOrd="0" parTransId="{94EFFE1B-EE0C-43D9-BDEC-EAF991216158}" sibTransId="{797737FE-335E-4264-90D4-16B33CB14E80}"/>
    <dgm:cxn modelId="{72CCDF2C-9CA7-428C-9149-4A42E00FAEB0}" srcId="{0DC07CBF-1E68-4AC7-AB4D-491CB277DCD3}" destId="{25B873A8-4587-4F84-8B39-B56AE6546856}" srcOrd="0" destOrd="0" parTransId="{5BB296A3-ED8E-4C24-A753-C68CA1159B16}" sibTransId="{D3064268-9B24-42B0-AFEF-0A5A116C63D3}"/>
    <dgm:cxn modelId="{F40C12BF-2F9A-433D-A516-7C0DD2BE10D8}" srcId="{FABE5507-41B8-48C8-8875-D529A080E626}" destId="{DBA0801E-89A8-472C-A676-5F4DCCE07789}" srcOrd="0" destOrd="0" parTransId="{08EB140B-32E5-4E5F-A3CE-0455F3E5F292}" sibTransId="{49A2A984-F3F8-463C-BE78-5838EB316DF6}"/>
    <dgm:cxn modelId="{29859CBA-ADCE-4CEC-829C-139DD87997CF}" srcId="{0DC07CBF-1E68-4AC7-AB4D-491CB277DCD3}" destId="{55CF3695-EFD7-4F97-A640-BDA5DFA89AEC}" srcOrd="3" destOrd="0" parTransId="{F20BE821-B0D8-4773-AA92-D0639E688E06}" sibTransId="{2836C66F-030A-4CAE-918E-EB17218F712B}"/>
    <dgm:cxn modelId="{0E52EBCF-F551-4B7F-A320-585D9EC038B7}" type="presOf" srcId="{DBA0801E-89A8-472C-A676-5F4DCCE07789}" destId="{998EB809-7E08-4724-9369-8BB7A289D480}" srcOrd="0" destOrd="0" presId="urn:microsoft.com/office/officeart/2005/8/layout/target2"/>
    <dgm:cxn modelId="{7A450892-68A9-4167-8ADF-EAC4EEDC9F49}" type="presOf" srcId="{D468FB7A-E7D3-4372-AA3D-E3C00C5DC43A}" destId="{6FEFE907-2410-4407-B638-79AAABC2159D}" srcOrd="0" destOrd="0" presId="urn:microsoft.com/office/officeart/2005/8/layout/target2"/>
    <dgm:cxn modelId="{C536FA76-47BF-4363-9B09-3D722850A246}" type="presOf" srcId="{F22076A2-E527-4264-9528-7FEA8710312E}" destId="{0DD72022-D533-404A-B501-8958D62B690E}" srcOrd="0" destOrd="0" presId="urn:microsoft.com/office/officeart/2005/8/layout/target2"/>
    <dgm:cxn modelId="{FF33ACB3-73BD-4716-943B-8B43A07FEE7F}" type="presOf" srcId="{FE3CBB8E-B55E-4903-BC87-2728E042D022}" destId="{34336B34-A1C8-46B6-9C4D-3FB544E5F471}" srcOrd="0" destOrd="0" presId="urn:microsoft.com/office/officeart/2005/8/layout/target2"/>
    <dgm:cxn modelId="{C7101041-D6C3-44F0-ACC5-F06CE135066E}" srcId="{FABE5507-41B8-48C8-8875-D529A080E626}" destId="{E5B92697-3D41-4073-A9A6-F69D1ABE1E29}" srcOrd="2" destOrd="0" parTransId="{30E6DAC6-506E-4FF8-A218-654312486D4F}" sibTransId="{E6D825D7-5861-4B33-B856-3C86AFF62963}"/>
    <dgm:cxn modelId="{B8C2734C-3BF5-4187-A7AC-217CEF578A0A}" type="presOf" srcId="{0DC07CBF-1E68-4AC7-AB4D-491CB277DCD3}" destId="{4551BFF7-7A48-4D27-B620-364BC9950120}" srcOrd="0" destOrd="0" presId="urn:microsoft.com/office/officeart/2005/8/layout/target2"/>
    <dgm:cxn modelId="{FC374F4B-6AA4-4F84-A2DC-13638BEBCC8F}" type="presOf" srcId="{E5B92697-3D41-4073-A9A6-F69D1ABE1E29}" destId="{D75BC876-69A0-4DBE-B280-E9F4D55670AE}" srcOrd="0" destOrd="0" presId="urn:microsoft.com/office/officeart/2005/8/layout/target2"/>
    <dgm:cxn modelId="{45D8AC24-113F-4680-9924-D01ADA283A00}" type="presOf" srcId="{C69E966B-F341-4234-8A84-3F87734D9EDB}" destId="{5CBC5CF0-96B2-4846-8869-E724CA68DE7A}" srcOrd="0" destOrd="0" presId="urn:microsoft.com/office/officeart/2005/8/layout/target2"/>
    <dgm:cxn modelId="{58B2E275-735C-4F64-A360-F29A8C7BAE04}" type="presOf" srcId="{311CCA0E-895B-4EAD-8484-31F5AEEDDD94}" destId="{F6CDCD4B-7ECF-4E7C-B325-2A617FCBB98C}" srcOrd="0" destOrd="0" presId="urn:microsoft.com/office/officeart/2005/8/layout/target2"/>
    <dgm:cxn modelId="{6AA9E785-156B-43D5-B6EE-89C718DB2E54}" srcId="{DBA0801E-89A8-472C-A676-5F4DCCE07789}" destId="{FE3CBB8E-B55E-4903-BC87-2728E042D022}" srcOrd="1" destOrd="0" parTransId="{D8D0E772-0542-43A1-AA58-D461BBFD650B}" sibTransId="{E682A31A-8968-4A03-B5CD-78C715E97C78}"/>
    <dgm:cxn modelId="{AEBAFC00-4337-4258-9CD7-806802CBA98A}" type="presOf" srcId="{FABE5507-41B8-48C8-8875-D529A080E626}" destId="{61C56707-6FAA-4B8C-BCAB-9B84545589C2}" srcOrd="0" destOrd="0" presId="urn:microsoft.com/office/officeart/2005/8/layout/target2"/>
    <dgm:cxn modelId="{0AE7A514-D493-4059-87F6-A84F4681529C}" type="presOf" srcId="{72B05BE5-D474-41F8-8291-42A9A1719B87}" destId="{70C174D0-479F-47D4-BEAF-DE3578E6079C}" srcOrd="0" destOrd="0" presId="urn:microsoft.com/office/officeart/2005/8/layout/target2"/>
    <dgm:cxn modelId="{1AA6162A-A0DD-447B-A363-968FBB4F7437}" type="presOf" srcId="{25B873A8-4587-4F84-8B39-B56AE6546856}" destId="{4E841366-0236-4348-8590-81DB055204A0}" srcOrd="0" destOrd="0" presId="urn:microsoft.com/office/officeart/2005/8/layout/target2"/>
    <dgm:cxn modelId="{1B191A54-60EE-4219-8D99-731D3F52A190}" type="presOf" srcId="{8839062F-1EC5-4268-995A-A430325ADE98}" destId="{DBB2C0EB-6D44-4F2D-8C2E-D3B11186612A}" srcOrd="0" destOrd="0" presId="urn:microsoft.com/office/officeart/2005/8/layout/target2"/>
    <dgm:cxn modelId="{2F368C3B-109A-499E-A948-7A686C059FD1}" type="presOf" srcId="{D914094E-2769-4FE6-9130-9A21B2705F15}" destId="{ECD90B81-E6D9-4541-A3F8-1F7218B3ADF6}" srcOrd="0" destOrd="0" presId="urn:microsoft.com/office/officeart/2005/8/layout/target2"/>
    <dgm:cxn modelId="{F1FBCB3E-76C3-4B7F-AEAA-05AD38FAC315}" srcId="{E5B92697-3D41-4073-A9A6-F69D1ABE1E29}" destId="{F19ABF34-6C0B-49DF-9634-26608D39BC09}" srcOrd="5" destOrd="0" parTransId="{0486AC2E-BC7E-4D96-BF32-5EF19E3D9AE0}" sibTransId="{F9357718-F227-459E-ADFE-65DF6D049806}"/>
    <dgm:cxn modelId="{24EF96F0-E597-4E49-B240-74D9E06495A5}" srcId="{E5B92697-3D41-4073-A9A6-F69D1ABE1E29}" destId="{2C49FAB4-98DC-428D-BE19-C36170F166A8}" srcOrd="0" destOrd="0" parTransId="{F7ABB11F-3BDB-4550-9CA9-D4DCC8E7DD6F}" sibTransId="{2E03C048-EF19-48A5-B5A5-C50B475ECA00}"/>
    <dgm:cxn modelId="{BD5A9B92-2537-4188-8972-0DC438FEC9A9}" srcId="{0DC07CBF-1E68-4AC7-AB4D-491CB277DCD3}" destId="{C69E966B-F341-4234-8A84-3F87734D9EDB}" srcOrd="1" destOrd="0" parTransId="{E858983A-84F5-4735-977D-0CB0BA310F69}" sibTransId="{768FEF53-7A72-49C7-A489-5F42CA25C0EC}"/>
    <dgm:cxn modelId="{86FD431B-ACD7-4491-945A-CC01DD0E83C2}" type="presParOf" srcId="{61C56707-6FAA-4B8C-BCAB-9B84545589C2}" destId="{8F4ADE19-620E-4D93-A2B4-8030FFABD215}" srcOrd="0" destOrd="0" presId="urn:microsoft.com/office/officeart/2005/8/layout/target2"/>
    <dgm:cxn modelId="{FFBBEF1E-B0FB-4EAD-92D7-39BA2113196A}" type="presParOf" srcId="{8F4ADE19-620E-4D93-A2B4-8030FFABD215}" destId="{998EB809-7E08-4724-9369-8BB7A289D480}" srcOrd="0" destOrd="0" presId="urn:microsoft.com/office/officeart/2005/8/layout/target2"/>
    <dgm:cxn modelId="{4AD4BACA-397A-4542-94E9-95B0FC64F108}" type="presParOf" srcId="{8F4ADE19-620E-4D93-A2B4-8030FFABD215}" destId="{F49B26C3-1257-4DA4-A699-75D6DDD5C442}" srcOrd="1" destOrd="0" presId="urn:microsoft.com/office/officeart/2005/8/layout/target2"/>
    <dgm:cxn modelId="{C78297E7-90BE-4CC4-88EC-D4F4039DD9B3}" type="presParOf" srcId="{F49B26C3-1257-4DA4-A699-75D6DDD5C442}" destId="{DBB2C0EB-6D44-4F2D-8C2E-D3B11186612A}" srcOrd="0" destOrd="0" presId="urn:microsoft.com/office/officeart/2005/8/layout/target2"/>
    <dgm:cxn modelId="{FCDFFA85-0572-4DA3-9223-0531AD458483}" type="presParOf" srcId="{F49B26C3-1257-4DA4-A699-75D6DDD5C442}" destId="{8D981CF3-C53F-45C8-AC87-3052A7C2FF15}" srcOrd="1" destOrd="0" presId="urn:microsoft.com/office/officeart/2005/8/layout/target2"/>
    <dgm:cxn modelId="{888E4616-3399-4F37-AEEB-2382D6E6AF3E}" type="presParOf" srcId="{F49B26C3-1257-4DA4-A699-75D6DDD5C442}" destId="{34336B34-A1C8-46B6-9C4D-3FB544E5F471}" srcOrd="2" destOrd="0" presId="urn:microsoft.com/office/officeart/2005/8/layout/target2"/>
    <dgm:cxn modelId="{F480518B-7464-4E4C-99BE-F27C20F32F8B}" type="presParOf" srcId="{61C56707-6FAA-4B8C-BCAB-9B84545589C2}" destId="{BBBD7BB4-E33F-478D-8A71-E11761DD4C06}" srcOrd="1" destOrd="0" presId="urn:microsoft.com/office/officeart/2005/8/layout/target2"/>
    <dgm:cxn modelId="{3E80AD9B-D264-4656-97A1-363DCF489880}" type="presParOf" srcId="{BBBD7BB4-E33F-478D-8A71-E11761DD4C06}" destId="{4551BFF7-7A48-4D27-B620-364BC9950120}" srcOrd="0" destOrd="0" presId="urn:microsoft.com/office/officeart/2005/8/layout/target2"/>
    <dgm:cxn modelId="{03940DA6-DBC3-47F3-A6F5-8BC3BBC97DE3}" type="presParOf" srcId="{BBBD7BB4-E33F-478D-8A71-E11761DD4C06}" destId="{0F095AEE-EE39-42CC-9A4A-52E14050B5BB}" srcOrd="1" destOrd="0" presId="urn:microsoft.com/office/officeart/2005/8/layout/target2"/>
    <dgm:cxn modelId="{281FE26E-994B-41AB-A244-3B2A43760C99}" type="presParOf" srcId="{0F095AEE-EE39-42CC-9A4A-52E14050B5BB}" destId="{4E841366-0236-4348-8590-81DB055204A0}" srcOrd="0" destOrd="0" presId="urn:microsoft.com/office/officeart/2005/8/layout/target2"/>
    <dgm:cxn modelId="{18227632-0C38-4EFC-A2F9-C2E6ED1BF436}" type="presParOf" srcId="{0F095AEE-EE39-42CC-9A4A-52E14050B5BB}" destId="{4BEC00C1-F694-4124-BDB4-EAE86AAC7E82}" srcOrd="1" destOrd="0" presId="urn:microsoft.com/office/officeart/2005/8/layout/target2"/>
    <dgm:cxn modelId="{6C1B3564-6B89-4405-917B-ADC80754228C}" type="presParOf" srcId="{0F095AEE-EE39-42CC-9A4A-52E14050B5BB}" destId="{5CBC5CF0-96B2-4846-8869-E724CA68DE7A}" srcOrd="2" destOrd="0" presId="urn:microsoft.com/office/officeart/2005/8/layout/target2"/>
    <dgm:cxn modelId="{BF52A48A-6DF0-46BE-8B83-2E7E88B44199}" type="presParOf" srcId="{0F095AEE-EE39-42CC-9A4A-52E14050B5BB}" destId="{CFFEF688-B09E-49B6-AECB-86BB8EA53973}" srcOrd="3" destOrd="0" presId="urn:microsoft.com/office/officeart/2005/8/layout/target2"/>
    <dgm:cxn modelId="{945B28F7-4520-495A-9E4B-E4374DBAE3B9}" type="presParOf" srcId="{0F095AEE-EE39-42CC-9A4A-52E14050B5BB}" destId="{6FEFE907-2410-4407-B638-79AAABC2159D}" srcOrd="4" destOrd="0" presId="urn:microsoft.com/office/officeart/2005/8/layout/target2"/>
    <dgm:cxn modelId="{A1B00BB3-6B61-475D-8288-B4812B5A5436}" type="presParOf" srcId="{0F095AEE-EE39-42CC-9A4A-52E14050B5BB}" destId="{B6D1B565-BB8B-4353-A4D5-C4914C5750CE}" srcOrd="5" destOrd="0" presId="urn:microsoft.com/office/officeart/2005/8/layout/target2"/>
    <dgm:cxn modelId="{A3DFD99E-5707-48FE-B9B5-CF23518E79F6}" type="presParOf" srcId="{0F095AEE-EE39-42CC-9A4A-52E14050B5BB}" destId="{4AA923FE-C050-4BF8-8C83-317B80C858FC}" srcOrd="6" destOrd="0" presId="urn:microsoft.com/office/officeart/2005/8/layout/target2"/>
    <dgm:cxn modelId="{2D46C088-F471-4CC0-9B36-C3A3ABE80E4A}" type="presParOf" srcId="{0F095AEE-EE39-42CC-9A4A-52E14050B5BB}" destId="{1F3D83C9-BDB2-49BE-8E39-8E2EC4224E55}" srcOrd="7" destOrd="0" presId="urn:microsoft.com/office/officeart/2005/8/layout/target2"/>
    <dgm:cxn modelId="{88ABA281-75C0-4C9E-98D8-D699BE23201E}" type="presParOf" srcId="{0F095AEE-EE39-42CC-9A4A-52E14050B5BB}" destId="{70C174D0-479F-47D4-BEAF-DE3578E6079C}" srcOrd="8" destOrd="0" presId="urn:microsoft.com/office/officeart/2005/8/layout/target2"/>
    <dgm:cxn modelId="{87381EC2-BF65-4EBC-9349-F0CFC4818A39}" type="presParOf" srcId="{61C56707-6FAA-4B8C-BCAB-9B84545589C2}" destId="{2AEAEDEA-B2C9-417A-9356-13149C197594}" srcOrd="2" destOrd="0" presId="urn:microsoft.com/office/officeart/2005/8/layout/target2"/>
    <dgm:cxn modelId="{D9799C01-980B-4AE7-B9D0-7F1220107BA3}" type="presParOf" srcId="{2AEAEDEA-B2C9-417A-9356-13149C197594}" destId="{D75BC876-69A0-4DBE-B280-E9F4D55670AE}" srcOrd="0" destOrd="0" presId="urn:microsoft.com/office/officeart/2005/8/layout/target2"/>
    <dgm:cxn modelId="{B75D87C6-1AD9-4D41-AEF1-C76F6265C2BF}" type="presParOf" srcId="{2AEAEDEA-B2C9-417A-9356-13149C197594}" destId="{21545CFA-C9FA-45A0-83F9-AB41A62409B3}" srcOrd="1" destOrd="0" presId="urn:microsoft.com/office/officeart/2005/8/layout/target2"/>
    <dgm:cxn modelId="{FD437E79-9C76-43EF-96B1-8BC626329436}" type="presParOf" srcId="{21545CFA-C9FA-45A0-83F9-AB41A62409B3}" destId="{4E09884D-433B-48F4-A316-DC7BE70EEFF4}" srcOrd="0" destOrd="0" presId="urn:microsoft.com/office/officeart/2005/8/layout/target2"/>
    <dgm:cxn modelId="{09F41178-67CF-40F3-AD72-8325B6F5446B}" type="presParOf" srcId="{21545CFA-C9FA-45A0-83F9-AB41A62409B3}" destId="{E97A57BC-6532-4F3D-B430-2C41DE613BBA}" srcOrd="1" destOrd="0" presId="urn:microsoft.com/office/officeart/2005/8/layout/target2"/>
    <dgm:cxn modelId="{603105EA-BE7B-4A74-BC2B-27D8B9C34FBB}" type="presParOf" srcId="{21545CFA-C9FA-45A0-83F9-AB41A62409B3}" destId="{F6CDCD4B-7ECF-4E7C-B325-2A617FCBB98C}" srcOrd="2" destOrd="0" presId="urn:microsoft.com/office/officeart/2005/8/layout/target2"/>
    <dgm:cxn modelId="{AD671735-574D-4E22-9C8C-16684A1BB361}" type="presParOf" srcId="{21545CFA-C9FA-45A0-83F9-AB41A62409B3}" destId="{6671F48E-60D6-4B6C-97FF-AB1545CEBE5B}" srcOrd="3" destOrd="0" presId="urn:microsoft.com/office/officeart/2005/8/layout/target2"/>
    <dgm:cxn modelId="{2AC9767F-5840-4A56-A7F3-D98BAF99B175}" type="presParOf" srcId="{21545CFA-C9FA-45A0-83F9-AB41A62409B3}" destId="{6D02CF12-A1DD-4479-B3E6-D4F480152762}" srcOrd="4" destOrd="0" presId="urn:microsoft.com/office/officeart/2005/8/layout/target2"/>
    <dgm:cxn modelId="{EEABA9A5-FBF6-4B64-B69E-2BF17B8D80C4}" type="presParOf" srcId="{21545CFA-C9FA-45A0-83F9-AB41A62409B3}" destId="{12F4D2F5-E9CA-449C-BC97-1B9F4680721C}" srcOrd="5" destOrd="0" presId="urn:microsoft.com/office/officeart/2005/8/layout/target2"/>
    <dgm:cxn modelId="{31A40B69-55D5-48AA-9B66-DCA6306F1B6D}" type="presParOf" srcId="{21545CFA-C9FA-45A0-83F9-AB41A62409B3}" destId="{ECD90B81-E6D9-4541-A3F8-1F7218B3ADF6}" srcOrd="6" destOrd="0" presId="urn:microsoft.com/office/officeart/2005/8/layout/target2"/>
    <dgm:cxn modelId="{F6A919C6-3A7B-4AAE-801F-07722C3B3237}" type="presParOf" srcId="{21545CFA-C9FA-45A0-83F9-AB41A62409B3}" destId="{27042ACA-3117-461B-89E5-FE5742E50BD5}" srcOrd="7" destOrd="0" presId="urn:microsoft.com/office/officeart/2005/8/layout/target2"/>
    <dgm:cxn modelId="{CFB76767-0B40-4FB1-BAF7-78E6E974A39B}" type="presParOf" srcId="{21545CFA-C9FA-45A0-83F9-AB41A62409B3}" destId="{0DD72022-D533-404A-B501-8958D62B690E}" srcOrd="8" destOrd="0" presId="urn:microsoft.com/office/officeart/2005/8/layout/target2"/>
    <dgm:cxn modelId="{250DA996-C839-4D69-B84A-07719F561518}" type="presParOf" srcId="{21545CFA-C9FA-45A0-83F9-AB41A62409B3}" destId="{42D23E77-B049-4404-BE80-A4E432C0B7E8}" srcOrd="9" destOrd="0" presId="urn:microsoft.com/office/officeart/2005/8/layout/target2"/>
    <dgm:cxn modelId="{A16B2C9B-3A83-4A51-814F-0ED74CB4AF46}" type="presParOf" srcId="{21545CFA-C9FA-45A0-83F9-AB41A62409B3}" destId="{E035F2D3-A4BA-4488-A4C9-FF5B261B4A08}" srcOrd="1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F98E1E-2004-4C42-911B-B5C8C6D985BB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9557761F-E0BE-4CE8-BA59-149477B7FFAA}">
      <dgm:prSet phldrT="[Text]"/>
      <dgm:spPr/>
      <dgm:t>
        <a:bodyPr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مفاهیم فنی ومهندسی پدافند غیر عامل 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A7C37D0-912F-4D88-9489-C1A74A1197CD}" type="par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580DA54-D016-49FF-8B03-01F4A79C92FD}" type="sib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BFAC524-EF7F-4F9A-AB0F-D8693BAA675F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نظامات فنی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9DBE209-73F7-4E12-AB20-086F6748D99E}" type="par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E5C598-5544-408F-B550-5986A8D788CB}" type="sib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BB9C95FE-A203-4AB0-8783-176EF53992B2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الگوی توسعه طرح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BDCA7C75-B394-45DA-B96E-86F28F9136BE}" type="parTrans" cxnId="{A3266472-F8D7-4BF0-A5BC-AF4FFB4CF41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47767A2-AD3E-4654-A487-BD3302156E65}" type="sibTrans" cxnId="{A3266472-F8D7-4BF0-A5BC-AF4FFB4CF41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C87FD42-419C-4473-AB15-AF30CA2AE32A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طراحی و مطالعه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41C4B9E-9600-4CAA-B347-F6D5520CF039}" type="par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65A693-B18B-4ED8-A1F0-16BC172FDD57}" type="sib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2B8C3E6-2D43-4FBB-AE44-2121119EB97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های کالبدی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751D3DD-56E9-48C9-BA08-D31C36D322CD}" type="par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89B7834-003C-4108-A43B-B4CEEAF4DA9C}" type="sib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8B17A42-AB1E-49F8-BC4F-F320FEB4B239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های عمرانی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A1B680A-A39A-4802-B8B9-07C3C671DE26}" type="par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E2B75A4-D30E-45CA-9194-83584FC726EB}" type="sib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7EDC66B-9EB5-4DA4-AF5C-56214198FA9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پروژه فنی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88545A6-5E82-465F-93AF-D2A0A059CB78}" type="par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2ED7F95-75B0-4094-9D66-3C4FBAA9C332}" type="sib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C42D535-0FFE-4C88-992C-787C3CE9138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توسعه شهری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1A47280-7886-467E-9AD9-4302A950A2CA}" type="par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AC72FD0-A80B-46A2-A8ED-8E6372A389FC}" type="sib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A7D45CF-A2AF-4FBD-B998-6D93988FC7E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استاندارد های فنی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D677841-7CE7-44B1-9A37-F7BB79EE5BE5}" type="par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0E324D-D14A-4807-9DAC-C22325625479}" type="sib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4B311FF-404F-4AFC-B473-A153BA8A9600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هادی روستائی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4A3D290B-D8D4-40BF-9241-3C28EC110797}" type="parTrans" cxnId="{08530912-2A1D-4C3A-BDE7-608B851AB4F5}">
      <dgm:prSet/>
      <dgm:spPr/>
    </dgm:pt>
    <dgm:pt modelId="{7975C17E-507D-40C0-B5F3-33BCE9739DBF}" type="sibTrans" cxnId="{08530912-2A1D-4C3A-BDE7-608B851AB4F5}">
      <dgm:prSet/>
      <dgm:spPr/>
    </dgm:pt>
    <dgm:pt modelId="{C8967EDE-D5E2-408C-84BC-CD57EA032CCD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تفصیلی وجامع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D768438-E9F7-4E8C-8CCF-64E3AF692FE6}" type="parTrans" cxnId="{4AF48417-0F58-46A0-B786-6569AADD2D17}">
      <dgm:prSet/>
      <dgm:spPr/>
    </dgm:pt>
    <dgm:pt modelId="{7F0AD781-9A4A-416A-8332-291F35D9AD2E}" type="sibTrans" cxnId="{4AF48417-0F58-46A0-B786-6569AADD2D17}">
      <dgm:prSet/>
      <dgm:spPr/>
    </dgm:pt>
    <dgm:pt modelId="{4AC71E41-7312-47BC-BB4D-FCCDF9EF9F88}" type="pres">
      <dgm:prSet presAssocID="{74F98E1E-2004-4C42-911B-B5C8C6D98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3F50C02-56BA-4ADE-BF04-1349C0CAC3A2}" type="pres">
      <dgm:prSet presAssocID="{9557761F-E0BE-4CE8-BA59-149477B7FFAA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4C330D71-2826-441A-A9CF-D83C44FF3F5D}" type="pres">
      <dgm:prSet presAssocID="{9557761F-E0BE-4CE8-BA59-149477B7FFAA}" presName="pillars" presStyleCnt="0"/>
      <dgm:spPr/>
    </dgm:pt>
    <dgm:pt modelId="{58DEFD38-6E1F-42AC-B3E7-CE7D2ABACE56}" type="pres">
      <dgm:prSet presAssocID="{9557761F-E0BE-4CE8-BA59-149477B7FFAA}" presName="pillar1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47BAB4-3ED4-4E92-B9E4-F14657784913}" type="pres">
      <dgm:prSet presAssocID="{BB9C95FE-A203-4AB0-8783-176EF53992B2}" presName="pillarX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21789-8E21-47F8-BCA0-92FA91EF1D5D}" type="pres">
      <dgm:prSet presAssocID="{AC87FD42-419C-4473-AB15-AF30CA2AE32A}" presName="pillarX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FD7C79-BD07-4072-92EB-0C95A1C0BD8D}" type="pres">
      <dgm:prSet presAssocID="{D2B8C3E6-2D43-4FBB-AE44-2121119EB975}" presName="pillarX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C487FFE-2B7B-4292-9EE6-BA53F1DC1BEC}" type="pres">
      <dgm:prSet presAssocID="{88B17A42-AB1E-49F8-BC4F-F320FEB4B239}" presName="pillarX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8CCBC9-440C-46B2-8684-C9491C8B1743}" type="pres">
      <dgm:prSet presAssocID="{97EDC66B-9EB5-4DA4-AF5C-56214198FA96}" presName="pillarX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3E4B0B-F0C7-4C8F-88D8-D07EAEE75266}" type="pres">
      <dgm:prSet presAssocID="{5C42D535-0FFE-4C88-992C-787C3CE91385}" presName="pillarX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DA302B-5BA9-46BA-B6CA-7B043015C20B}" type="pres">
      <dgm:prSet presAssocID="{EA7D45CF-A2AF-4FBD-B998-6D93988FC7E6}" presName="pillarX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A3C8216-7863-4CD6-B29A-202218E72FDF}" type="pres">
      <dgm:prSet presAssocID="{74B311FF-404F-4AFC-B473-A153BA8A9600}" presName="pillarX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6A76F1-1EA3-48F9-B077-0923C58D9BF5}" type="pres">
      <dgm:prSet presAssocID="{C8967EDE-D5E2-408C-84BC-CD57EA032CCD}" presName="pillarX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46A914-E0C8-49F4-BD30-33B50E92787A}" type="pres">
      <dgm:prSet presAssocID="{9557761F-E0BE-4CE8-BA59-149477B7FFAA}" presName="base" presStyleLbl="dkBgShp" presStyleIdx="1" presStyleCnt="2"/>
      <dgm:spPr/>
    </dgm:pt>
  </dgm:ptLst>
  <dgm:cxnLst>
    <dgm:cxn modelId="{A838D0D2-8D5D-463F-81D3-2393C3AFB419}" srcId="{9557761F-E0BE-4CE8-BA59-149477B7FFAA}" destId="{88B17A42-AB1E-49F8-BC4F-F320FEB4B239}" srcOrd="4" destOrd="0" parTransId="{FA1B680A-A39A-4802-B8B9-07C3C671DE26}" sibTransId="{FE2B75A4-D30E-45CA-9194-83584FC726EB}"/>
    <dgm:cxn modelId="{DFE556E1-EF31-4524-9322-AC71DCE22676}" type="presOf" srcId="{BB9C95FE-A203-4AB0-8783-176EF53992B2}" destId="{4F47BAB4-3ED4-4E92-B9E4-F14657784913}" srcOrd="0" destOrd="0" presId="urn:microsoft.com/office/officeart/2005/8/layout/hList3"/>
    <dgm:cxn modelId="{40312CC5-A8F5-4759-A134-DD1974268D18}" type="presOf" srcId="{EA7D45CF-A2AF-4FBD-B998-6D93988FC7E6}" destId="{EEDA302B-5BA9-46BA-B6CA-7B043015C20B}" srcOrd="0" destOrd="0" presId="urn:microsoft.com/office/officeart/2005/8/layout/hList3"/>
    <dgm:cxn modelId="{D623B2C3-E57E-4778-82F3-1E324F2A358E}" type="presOf" srcId="{74F98E1E-2004-4C42-911B-B5C8C6D985BB}" destId="{4AC71E41-7312-47BC-BB4D-FCCDF9EF9F88}" srcOrd="0" destOrd="0" presId="urn:microsoft.com/office/officeart/2005/8/layout/hList3"/>
    <dgm:cxn modelId="{48CC218C-1A1E-495D-9201-8E2A65115FD2}" type="presOf" srcId="{AC87FD42-419C-4473-AB15-AF30CA2AE32A}" destId="{67621789-8E21-47F8-BCA0-92FA91EF1D5D}" srcOrd="0" destOrd="0" presId="urn:microsoft.com/office/officeart/2005/8/layout/hList3"/>
    <dgm:cxn modelId="{62BB3BE0-E068-4C6E-B76C-02E13FEFFF58}" srcId="{9557761F-E0BE-4CE8-BA59-149477B7FFAA}" destId="{97EDC66B-9EB5-4DA4-AF5C-56214198FA96}" srcOrd="5" destOrd="0" parTransId="{A88545A6-5E82-465F-93AF-D2A0A059CB78}" sibTransId="{92ED7F95-75B0-4094-9D66-3C4FBAA9C332}"/>
    <dgm:cxn modelId="{08530912-2A1D-4C3A-BDE7-608B851AB4F5}" srcId="{9557761F-E0BE-4CE8-BA59-149477B7FFAA}" destId="{74B311FF-404F-4AFC-B473-A153BA8A9600}" srcOrd="8" destOrd="0" parTransId="{4A3D290B-D8D4-40BF-9241-3C28EC110797}" sibTransId="{7975C17E-507D-40C0-B5F3-33BCE9739DBF}"/>
    <dgm:cxn modelId="{CA8B66E1-F4D0-451A-9EDA-174E2C0E7B0A}" type="presOf" srcId="{5C42D535-0FFE-4C88-992C-787C3CE91385}" destId="{703E4B0B-F0C7-4C8F-88D8-D07EAEE75266}" srcOrd="0" destOrd="0" presId="urn:microsoft.com/office/officeart/2005/8/layout/hList3"/>
    <dgm:cxn modelId="{F3883D4B-8113-4EE9-B40B-B5FCEEF6EB72}" type="presOf" srcId="{D2B8C3E6-2D43-4FBB-AE44-2121119EB975}" destId="{35FD7C79-BD07-4072-92EB-0C95A1C0BD8D}" srcOrd="0" destOrd="0" presId="urn:microsoft.com/office/officeart/2005/8/layout/hList3"/>
    <dgm:cxn modelId="{4F2EB3BC-B91A-40B5-B545-4C1FDC4A2690}" type="presOf" srcId="{8BFAC524-EF7F-4F9A-AB0F-D8693BAA675F}" destId="{58DEFD38-6E1F-42AC-B3E7-CE7D2ABACE56}" srcOrd="0" destOrd="0" presId="urn:microsoft.com/office/officeart/2005/8/layout/hList3"/>
    <dgm:cxn modelId="{B0D3A332-B6FF-4F83-B17D-4C28849EC6C6}" srcId="{74F98E1E-2004-4C42-911B-B5C8C6D985BB}" destId="{9557761F-E0BE-4CE8-BA59-149477B7FFAA}" srcOrd="0" destOrd="0" parTransId="{9A7C37D0-912F-4D88-9489-C1A74A1197CD}" sibTransId="{E580DA54-D016-49FF-8B03-01F4A79C92FD}"/>
    <dgm:cxn modelId="{08DEFDF6-FA1C-44E3-9878-4D7A85AB407B}" srcId="{9557761F-E0BE-4CE8-BA59-149477B7FFAA}" destId="{5C42D535-0FFE-4C88-992C-787C3CE91385}" srcOrd="6" destOrd="0" parTransId="{21A47280-7886-467E-9AD9-4302A950A2CA}" sibTransId="{DAC72FD0-A80B-46A2-A8ED-8E6372A389FC}"/>
    <dgm:cxn modelId="{4E712BEE-6B82-4D68-8086-7EA323D9F8FC}" srcId="{9557761F-E0BE-4CE8-BA59-149477B7FFAA}" destId="{EA7D45CF-A2AF-4FBD-B998-6D93988FC7E6}" srcOrd="7" destOrd="0" parTransId="{9D677841-7CE7-44B1-9A37-F7BB79EE5BE5}" sibTransId="{D50E324D-D14A-4807-9DAC-C22325625479}"/>
    <dgm:cxn modelId="{73C40F9D-D32A-4F95-BBA8-FA7D48996921}" type="presOf" srcId="{97EDC66B-9EB5-4DA4-AF5C-56214198FA96}" destId="{558CCBC9-440C-46B2-8684-C9491C8B1743}" srcOrd="0" destOrd="0" presId="urn:microsoft.com/office/officeart/2005/8/layout/hList3"/>
    <dgm:cxn modelId="{AE171B74-351F-4D28-8513-C5C9C23F3EA6}" type="presOf" srcId="{C8967EDE-D5E2-408C-84BC-CD57EA032CCD}" destId="{AC6A76F1-1EA3-48F9-B077-0923C58D9BF5}" srcOrd="0" destOrd="0" presId="urn:microsoft.com/office/officeart/2005/8/layout/hList3"/>
    <dgm:cxn modelId="{A3266472-F8D7-4BF0-A5BC-AF4FFB4CF417}" srcId="{9557761F-E0BE-4CE8-BA59-149477B7FFAA}" destId="{BB9C95FE-A203-4AB0-8783-176EF53992B2}" srcOrd="1" destOrd="0" parTransId="{BDCA7C75-B394-45DA-B96E-86F28F9136BE}" sibTransId="{247767A2-AD3E-4654-A487-BD3302156E65}"/>
    <dgm:cxn modelId="{8B68F242-8752-457B-85A2-77E06AEA2254}" srcId="{9557761F-E0BE-4CE8-BA59-149477B7FFAA}" destId="{D2B8C3E6-2D43-4FBB-AE44-2121119EB975}" srcOrd="3" destOrd="0" parTransId="{F751D3DD-56E9-48C9-BA08-D31C36D322CD}" sibTransId="{D89B7834-003C-4108-A43B-B4CEEAF4DA9C}"/>
    <dgm:cxn modelId="{CB7375B1-78F5-4F0E-A332-A8C914FFBECF}" srcId="{9557761F-E0BE-4CE8-BA59-149477B7FFAA}" destId="{8BFAC524-EF7F-4F9A-AB0F-D8693BAA675F}" srcOrd="0" destOrd="0" parTransId="{79DBE209-73F7-4E12-AB20-086F6748D99E}" sibTransId="{9CE5C598-5544-408F-B550-5986A8D788CB}"/>
    <dgm:cxn modelId="{67A6FAB9-1D56-456A-8ADC-268C1A30AE07}" srcId="{9557761F-E0BE-4CE8-BA59-149477B7FFAA}" destId="{AC87FD42-419C-4473-AB15-AF30CA2AE32A}" srcOrd="2" destOrd="0" parTransId="{E41C4B9E-9600-4CAA-B347-F6D5520CF039}" sibTransId="{6565A693-B18B-4ED8-A1F0-16BC172FDD57}"/>
    <dgm:cxn modelId="{93AD4CF0-81EC-4A32-8046-6E4B61546D6C}" type="presOf" srcId="{9557761F-E0BE-4CE8-BA59-149477B7FFAA}" destId="{23F50C02-56BA-4ADE-BF04-1349C0CAC3A2}" srcOrd="0" destOrd="0" presId="urn:microsoft.com/office/officeart/2005/8/layout/hList3"/>
    <dgm:cxn modelId="{4AF48417-0F58-46A0-B786-6569AADD2D17}" srcId="{9557761F-E0BE-4CE8-BA59-149477B7FFAA}" destId="{C8967EDE-D5E2-408C-84BC-CD57EA032CCD}" srcOrd="9" destOrd="0" parTransId="{CD768438-E9F7-4E8C-8CCF-64E3AF692FE6}" sibTransId="{7F0AD781-9A4A-416A-8332-291F35D9AD2E}"/>
    <dgm:cxn modelId="{32AA6C3B-8EDB-4BB7-99FE-7B1790F28AFD}" type="presOf" srcId="{88B17A42-AB1E-49F8-BC4F-F320FEB4B239}" destId="{4C487FFE-2B7B-4292-9EE6-BA53F1DC1BEC}" srcOrd="0" destOrd="0" presId="urn:microsoft.com/office/officeart/2005/8/layout/hList3"/>
    <dgm:cxn modelId="{867F7205-6033-45EA-8666-D858AE53861E}" type="presOf" srcId="{74B311FF-404F-4AFC-B473-A153BA8A9600}" destId="{DA3C8216-7863-4CD6-B29A-202218E72FDF}" srcOrd="0" destOrd="0" presId="urn:microsoft.com/office/officeart/2005/8/layout/hList3"/>
    <dgm:cxn modelId="{601A5B5D-368F-47D2-A5F3-2B5D5D1BC9BC}" type="presParOf" srcId="{4AC71E41-7312-47BC-BB4D-FCCDF9EF9F88}" destId="{23F50C02-56BA-4ADE-BF04-1349C0CAC3A2}" srcOrd="0" destOrd="0" presId="urn:microsoft.com/office/officeart/2005/8/layout/hList3"/>
    <dgm:cxn modelId="{32CA7F1B-6B85-4204-A245-8A7F179D777C}" type="presParOf" srcId="{4AC71E41-7312-47BC-BB4D-FCCDF9EF9F88}" destId="{4C330D71-2826-441A-A9CF-D83C44FF3F5D}" srcOrd="1" destOrd="0" presId="urn:microsoft.com/office/officeart/2005/8/layout/hList3"/>
    <dgm:cxn modelId="{F1FADB58-8E8A-4B13-ADAE-429464B97A61}" type="presParOf" srcId="{4C330D71-2826-441A-A9CF-D83C44FF3F5D}" destId="{58DEFD38-6E1F-42AC-B3E7-CE7D2ABACE56}" srcOrd="0" destOrd="0" presId="urn:microsoft.com/office/officeart/2005/8/layout/hList3"/>
    <dgm:cxn modelId="{EE122D07-047B-4046-A663-A685A6502083}" type="presParOf" srcId="{4C330D71-2826-441A-A9CF-D83C44FF3F5D}" destId="{4F47BAB4-3ED4-4E92-B9E4-F14657784913}" srcOrd="1" destOrd="0" presId="urn:microsoft.com/office/officeart/2005/8/layout/hList3"/>
    <dgm:cxn modelId="{E78F44D5-954F-4F94-A10F-6CDF3971F221}" type="presParOf" srcId="{4C330D71-2826-441A-A9CF-D83C44FF3F5D}" destId="{67621789-8E21-47F8-BCA0-92FA91EF1D5D}" srcOrd="2" destOrd="0" presId="urn:microsoft.com/office/officeart/2005/8/layout/hList3"/>
    <dgm:cxn modelId="{7AE87208-B74E-494D-A851-C202A47DFF44}" type="presParOf" srcId="{4C330D71-2826-441A-A9CF-D83C44FF3F5D}" destId="{35FD7C79-BD07-4072-92EB-0C95A1C0BD8D}" srcOrd="3" destOrd="0" presId="urn:microsoft.com/office/officeart/2005/8/layout/hList3"/>
    <dgm:cxn modelId="{123A6EA0-BAD2-46BD-83E3-1CAEFF56DE10}" type="presParOf" srcId="{4C330D71-2826-441A-A9CF-D83C44FF3F5D}" destId="{4C487FFE-2B7B-4292-9EE6-BA53F1DC1BEC}" srcOrd="4" destOrd="0" presId="urn:microsoft.com/office/officeart/2005/8/layout/hList3"/>
    <dgm:cxn modelId="{0CB52F95-8657-4253-B714-28E0CB18C834}" type="presParOf" srcId="{4C330D71-2826-441A-A9CF-D83C44FF3F5D}" destId="{558CCBC9-440C-46B2-8684-C9491C8B1743}" srcOrd="5" destOrd="0" presId="urn:microsoft.com/office/officeart/2005/8/layout/hList3"/>
    <dgm:cxn modelId="{F71B1251-F70E-4AE1-8142-F4D5752D5E1A}" type="presParOf" srcId="{4C330D71-2826-441A-A9CF-D83C44FF3F5D}" destId="{703E4B0B-F0C7-4C8F-88D8-D07EAEE75266}" srcOrd="6" destOrd="0" presId="urn:microsoft.com/office/officeart/2005/8/layout/hList3"/>
    <dgm:cxn modelId="{61521B24-72FE-4E06-B273-DA07DA6D7FAE}" type="presParOf" srcId="{4C330D71-2826-441A-A9CF-D83C44FF3F5D}" destId="{EEDA302B-5BA9-46BA-B6CA-7B043015C20B}" srcOrd="7" destOrd="0" presId="urn:microsoft.com/office/officeart/2005/8/layout/hList3"/>
    <dgm:cxn modelId="{3FB73B8D-2996-4F37-89BF-1D64D4B803F6}" type="presParOf" srcId="{4C330D71-2826-441A-A9CF-D83C44FF3F5D}" destId="{DA3C8216-7863-4CD6-B29A-202218E72FDF}" srcOrd="8" destOrd="0" presId="urn:microsoft.com/office/officeart/2005/8/layout/hList3"/>
    <dgm:cxn modelId="{E0D26424-262B-4DDA-94FC-3E1CFF6DC7F6}" type="presParOf" srcId="{4C330D71-2826-441A-A9CF-D83C44FF3F5D}" destId="{AC6A76F1-1EA3-48F9-B077-0923C58D9BF5}" srcOrd="9" destOrd="0" presId="urn:microsoft.com/office/officeart/2005/8/layout/hList3"/>
    <dgm:cxn modelId="{BB7E0738-6DEF-4B9F-ADAC-E92EF362FF50}" type="presParOf" srcId="{4AC71E41-7312-47BC-BB4D-FCCDF9EF9F88}" destId="{F446A914-E0C8-49F4-BD30-33B50E9278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F98E1E-2004-4C42-911B-B5C8C6D985BB}" type="doc">
      <dgm:prSet loTypeId="urn:microsoft.com/office/officeart/2005/8/layout/hList3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pPr rtl="1"/>
          <a:endParaRPr lang="fa-IR"/>
        </a:p>
      </dgm:t>
    </dgm:pt>
    <dgm:pt modelId="{9557761F-E0BE-4CE8-BA59-149477B7FFAA}">
      <dgm:prSet phldrT="[Text]" custT="1"/>
      <dgm:spPr>
        <a:solidFill>
          <a:schemeClr val="accent3"/>
        </a:solidFill>
      </dgm:spPr>
      <dgm:t>
        <a:bodyPr/>
        <a:lstStyle/>
        <a:p>
          <a:pPr rtl="1"/>
          <a:r>
            <a:rPr lang="fa-IR" sz="4400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مصادیق پدافند غیر عامل مهندسی وفنی</a:t>
          </a:r>
          <a:endParaRPr lang="fa-IR" sz="4400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A7C37D0-912F-4D88-9489-C1A74A1197CD}" type="par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580DA54-D016-49FF-8B03-01F4A79C92FD}" type="sibTrans" cxnId="{B0D3A332-B6FF-4F83-B17D-4C28849EC6C6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BFAC524-EF7F-4F9A-AB0F-D8693BAA675F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نظام فنی مهندسی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9DBE209-73F7-4E12-AB20-086F6748D99E}" type="par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E5C598-5544-408F-B550-5986A8D788CB}" type="sibTrans" cxnId="{CB7375B1-78F5-4F0E-A332-A8C914FFBECF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C87FD42-419C-4473-AB15-AF30CA2AE32A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ملاحظات فنی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41C4B9E-9600-4CAA-B347-F6D5520CF039}" type="par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65A693-B18B-4ED8-A1F0-16BC172FDD57}" type="sibTrans" cxnId="{67A6FAB9-1D56-456A-8ADC-268C1A30AE07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2B8C3E6-2D43-4FBB-AE44-2121119EB97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الزامات مهندسی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751D3DD-56E9-48C9-BA08-D31C36D322CD}" type="par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89B7834-003C-4108-A43B-B4CEEAF4DA9C}" type="sibTrans" cxnId="{8B68F242-8752-457B-85A2-77E06AEA2254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7EDC66B-9EB5-4DA4-AF5C-56214198FA9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88545A6-5E82-465F-93AF-D2A0A059CB78}" type="par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2ED7F95-75B0-4094-9D66-3C4FBAA9C332}" type="sibTrans" cxnId="{62BB3BE0-E068-4C6E-B76C-02E13FEFFF58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C42D535-0FFE-4C88-992C-787C3CE91385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ائین نامه های تخصصی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1A47280-7886-467E-9AD9-4302A950A2CA}" type="par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AC72FD0-A80B-46A2-A8ED-8E6372A389FC}" type="sibTrans" cxnId="{08DEFDF6-FA1C-44E3-9878-4D7A85AB407B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EA7D45CF-A2AF-4FBD-B998-6D93988FC7E6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امکان سنجی طرح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D677841-7CE7-44B1-9A37-F7BB79EE5BE5}" type="par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D50E324D-D14A-4807-9DAC-C22325625479}" type="sibTrans" cxnId="{4E712BEE-6B82-4D68-8086-7EA323D9F8FC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8B17A42-AB1E-49F8-BC4F-F320FEB4B239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طرح مفهومی 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E2B75A4-D30E-45CA-9194-83584FC726EB}" type="sib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A1B680A-A39A-4802-B8B9-07C3C671DE26}" type="parTrans" cxnId="{A838D0D2-8D5D-463F-81D3-2393C3AFB419}">
      <dgm:prSet/>
      <dgm:spPr/>
      <dgm:t>
        <a:bodyPr/>
        <a:lstStyle/>
        <a:p>
          <a:pPr rtl="1"/>
          <a:endParaRPr lang="fa-IR" b="1" cap="none" spc="5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360A59A-F9B7-4A4F-A6AB-F7A9223A61EC}">
      <dgm:prSet phldrT="[Text]"/>
      <dgm:spPr>
        <a:solidFill>
          <a:schemeClr val="accent3"/>
        </a:solidFill>
      </dgm:spPr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مکان یابی طرح ها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5BDC7074-C775-4A78-9B32-7E28D7AC82F1}" type="parTrans" cxnId="{B2292A82-39E5-423E-A2F4-25ADBBC7E245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B591F93D-2536-425E-8F41-55CFC68DFD96}" type="sibTrans" cxnId="{B2292A82-39E5-423E-A2F4-25ADBBC7E245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21BC7727-44BC-4148-9AC6-2045E3D0E14E}">
      <dgm:prSet phldrT="[Text]"/>
      <dgm:spPr/>
      <dgm:t>
        <a:bodyPr vert="vert270"/>
        <a:lstStyle/>
        <a:p>
          <a:pPr rtl="1"/>
          <a:r>
            <a:rPr lang="fa-IR" b="1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مهندسی ارزش طرح</a:t>
          </a:r>
          <a:endParaRPr lang="fa-IR" b="1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6549BF41-024D-482C-83B7-1679284585AF}" type="parTrans" cxnId="{B1FA6188-3C1A-4F79-BB28-8E6FB10E78DE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43174A67-2687-44E5-B930-E1D6D0AC1FA5}" type="sibTrans" cxnId="{B1FA6188-3C1A-4F79-BB28-8E6FB10E78DE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4AC71E41-7312-47BC-BB4D-FCCDF9EF9F88}" type="pres">
      <dgm:prSet presAssocID="{74F98E1E-2004-4C42-911B-B5C8C6D98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3F50C02-56BA-4ADE-BF04-1349C0CAC3A2}" type="pres">
      <dgm:prSet presAssocID="{9557761F-E0BE-4CE8-BA59-149477B7FFAA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4C330D71-2826-441A-A9CF-D83C44FF3F5D}" type="pres">
      <dgm:prSet presAssocID="{9557761F-E0BE-4CE8-BA59-149477B7FFAA}" presName="pillars" presStyleCnt="0"/>
      <dgm:spPr/>
    </dgm:pt>
    <dgm:pt modelId="{58DEFD38-6E1F-42AC-B3E7-CE7D2ABACE56}" type="pres">
      <dgm:prSet presAssocID="{9557761F-E0BE-4CE8-BA59-149477B7FFAA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58878-DB08-43C0-A02C-877F89234D35}" type="pres">
      <dgm:prSet presAssocID="{21BC7727-44BC-4148-9AC6-2045E3D0E14E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621789-8E21-47F8-BCA0-92FA91EF1D5D}" type="pres">
      <dgm:prSet presAssocID="{AC87FD42-419C-4473-AB15-AF30CA2AE32A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FD7C79-BD07-4072-92EB-0C95A1C0BD8D}" type="pres">
      <dgm:prSet presAssocID="{D2B8C3E6-2D43-4FBB-AE44-2121119EB975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C487FFE-2B7B-4292-9EE6-BA53F1DC1BEC}" type="pres">
      <dgm:prSet presAssocID="{88B17A42-AB1E-49F8-BC4F-F320FEB4B239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8CCBC9-440C-46B2-8684-C9491C8B1743}" type="pres">
      <dgm:prSet presAssocID="{97EDC66B-9EB5-4DA4-AF5C-56214198FA96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3E4B0B-F0C7-4C8F-88D8-D07EAEE75266}" type="pres">
      <dgm:prSet presAssocID="{5C42D535-0FFE-4C88-992C-787C3CE91385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DA302B-5BA9-46BA-B6CA-7B043015C20B}" type="pres">
      <dgm:prSet presAssocID="{EA7D45CF-A2AF-4FBD-B998-6D93988FC7E6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868EC3-66E0-45B3-ADE2-52A1040C9EBB}" type="pres">
      <dgm:prSet presAssocID="{6360A59A-F9B7-4A4F-A6AB-F7A9223A61EC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46A914-E0C8-49F4-BD30-33B50E92787A}" type="pres">
      <dgm:prSet presAssocID="{9557761F-E0BE-4CE8-BA59-149477B7FFAA}" presName="base" presStyleLbl="dkBgShp" presStyleIdx="1" presStyleCnt="2"/>
      <dgm:spPr>
        <a:solidFill>
          <a:schemeClr val="accent3"/>
        </a:solidFill>
      </dgm:spPr>
    </dgm:pt>
  </dgm:ptLst>
  <dgm:cxnLst>
    <dgm:cxn modelId="{A838D0D2-8D5D-463F-81D3-2393C3AFB419}" srcId="{9557761F-E0BE-4CE8-BA59-149477B7FFAA}" destId="{88B17A42-AB1E-49F8-BC4F-F320FEB4B239}" srcOrd="4" destOrd="0" parTransId="{FA1B680A-A39A-4802-B8B9-07C3C671DE26}" sibTransId="{FE2B75A4-D30E-45CA-9194-83584FC726EB}"/>
    <dgm:cxn modelId="{6DE33CFF-2589-43F3-9FBC-D2677D9BF416}" type="presOf" srcId="{D2B8C3E6-2D43-4FBB-AE44-2121119EB975}" destId="{35FD7C79-BD07-4072-92EB-0C95A1C0BD8D}" srcOrd="0" destOrd="0" presId="urn:microsoft.com/office/officeart/2005/8/layout/hList3"/>
    <dgm:cxn modelId="{41531D85-FD84-43EA-9A2A-C60720C01B37}" type="presOf" srcId="{AC87FD42-419C-4473-AB15-AF30CA2AE32A}" destId="{67621789-8E21-47F8-BCA0-92FA91EF1D5D}" srcOrd="0" destOrd="0" presId="urn:microsoft.com/office/officeart/2005/8/layout/hList3"/>
    <dgm:cxn modelId="{62BB3BE0-E068-4C6E-B76C-02E13FEFFF58}" srcId="{9557761F-E0BE-4CE8-BA59-149477B7FFAA}" destId="{97EDC66B-9EB5-4DA4-AF5C-56214198FA96}" srcOrd="5" destOrd="0" parTransId="{A88545A6-5E82-465F-93AF-D2A0A059CB78}" sibTransId="{92ED7F95-75B0-4094-9D66-3C4FBAA9C332}"/>
    <dgm:cxn modelId="{239A97FD-879C-465C-A205-0FCBE4E4A558}" type="presOf" srcId="{8BFAC524-EF7F-4F9A-AB0F-D8693BAA675F}" destId="{58DEFD38-6E1F-42AC-B3E7-CE7D2ABACE56}" srcOrd="0" destOrd="0" presId="urn:microsoft.com/office/officeart/2005/8/layout/hList3"/>
    <dgm:cxn modelId="{1FB70E3A-510C-45C5-BD64-46D74C5C978C}" type="presOf" srcId="{97EDC66B-9EB5-4DA4-AF5C-56214198FA96}" destId="{558CCBC9-440C-46B2-8684-C9491C8B1743}" srcOrd="0" destOrd="0" presId="urn:microsoft.com/office/officeart/2005/8/layout/hList3"/>
    <dgm:cxn modelId="{B0D3A332-B6FF-4F83-B17D-4C28849EC6C6}" srcId="{74F98E1E-2004-4C42-911B-B5C8C6D985BB}" destId="{9557761F-E0BE-4CE8-BA59-149477B7FFAA}" srcOrd="0" destOrd="0" parTransId="{9A7C37D0-912F-4D88-9489-C1A74A1197CD}" sibTransId="{E580DA54-D016-49FF-8B03-01F4A79C92FD}"/>
    <dgm:cxn modelId="{08DEFDF6-FA1C-44E3-9878-4D7A85AB407B}" srcId="{9557761F-E0BE-4CE8-BA59-149477B7FFAA}" destId="{5C42D535-0FFE-4C88-992C-787C3CE91385}" srcOrd="6" destOrd="0" parTransId="{21A47280-7886-467E-9AD9-4302A950A2CA}" sibTransId="{DAC72FD0-A80B-46A2-A8ED-8E6372A389FC}"/>
    <dgm:cxn modelId="{4E712BEE-6B82-4D68-8086-7EA323D9F8FC}" srcId="{9557761F-E0BE-4CE8-BA59-149477B7FFAA}" destId="{EA7D45CF-A2AF-4FBD-B998-6D93988FC7E6}" srcOrd="7" destOrd="0" parTransId="{9D677841-7CE7-44B1-9A37-F7BB79EE5BE5}" sibTransId="{D50E324D-D14A-4807-9DAC-C22325625479}"/>
    <dgm:cxn modelId="{0C8B92A8-D508-4BAE-8C1D-D6F633E331BC}" type="presOf" srcId="{21BC7727-44BC-4148-9AC6-2045E3D0E14E}" destId="{67658878-DB08-43C0-A02C-877F89234D35}" srcOrd="0" destOrd="0" presId="urn:microsoft.com/office/officeart/2005/8/layout/hList3"/>
    <dgm:cxn modelId="{23E9D305-36E8-4B21-9A57-77462D8E2E90}" type="presOf" srcId="{88B17A42-AB1E-49F8-BC4F-F320FEB4B239}" destId="{4C487FFE-2B7B-4292-9EE6-BA53F1DC1BEC}" srcOrd="0" destOrd="0" presId="urn:microsoft.com/office/officeart/2005/8/layout/hList3"/>
    <dgm:cxn modelId="{CAFD62C2-434A-424B-A265-8B9D6B548AD5}" type="presOf" srcId="{74F98E1E-2004-4C42-911B-B5C8C6D985BB}" destId="{4AC71E41-7312-47BC-BB4D-FCCDF9EF9F88}" srcOrd="0" destOrd="0" presId="urn:microsoft.com/office/officeart/2005/8/layout/hList3"/>
    <dgm:cxn modelId="{8B68F242-8752-457B-85A2-77E06AEA2254}" srcId="{9557761F-E0BE-4CE8-BA59-149477B7FFAA}" destId="{D2B8C3E6-2D43-4FBB-AE44-2121119EB975}" srcOrd="3" destOrd="0" parTransId="{F751D3DD-56E9-48C9-BA08-D31C36D322CD}" sibTransId="{D89B7834-003C-4108-A43B-B4CEEAF4DA9C}"/>
    <dgm:cxn modelId="{CB7375B1-78F5-4F0E-A332-A8C914FFBECF}" srcId="{9557761F-E0BE-4CE8-BA59-149477B7FFAA}" destId="{8BFAC524-EF7F-4F9A-AB0F-D8693BAA675F}" srcOrd="0" destOrd="0" parTransId="{79DBE209-73F7-4E12-AB20-086F6748D99E}" sibTransId="{9CE5C598-5544-408F-B550-5986A8D788CB}"/>
    <dgm:cxn modelId="{67A6FAB9-1D56-456A-8ADC-268C1A30AE07}" srcId="{9557761F-E0BE-4CE8-BA59-149477B7FFAA}" destId="{AC87FD42-419C-4473-AB15-AF30CA2AE32A}" srcOrd="2" destOrd="0" parTransId="{E41C4B9E-9600-4CAA-B347-F6D5520CF039}" sibTransId="{6565A693-B18B-4ED8-A1F0-16BC172FDD57}"/>
    <dgm:cxn modelId="{A2FEB334-E81E-42C5-A65D-01BDA00889E8}" type="presOf" srcId="{9557761F-E0BE-4CE8-BA59-149477B7FFAA}" destId="{23F50C02-56BA-4ADE-BF04-1349C0CAC3A2}" srcOrd="0" destOrd="0" presId="urn:microsoft.com/office/officeart/2005/8/layout/hList3"/>
    <dgm:cxn modelId="{07291578-50FA-4A9A-8CB3-81BCB39E2686}" type="presOf" srcId="{EA7D45CF-A2AF-4FBD-B998-6D93988FC7E6}" destId="{EEDA302B-5BA9-46BA-B6CA-7B043015C20B}" srcOrd="0" destOrd="0" presId="urn:microsoft.com/office/officeart/2005/8/layout/hList3"/>
    <dgm:cxn modelId="{B1FA6188-3C1A-4F79-BB28-8E6FB10E78DE}" srcId="{9557761F-E0BE-4CE8-BA59-149477B7FFAA}" destId="{21BC7727-44BC-4148-9AC6-2045E3D0E14E}" srcOrd="1" destOrd="0" parTransId="{6549BF41-024D-482C-83B7-1679284585AF}" sibTransId="{43174A67-2687-44E5-B930-E1D6D0AC1FA5}"/>
    <dgm:cxn modelId="{F05A177D-2BC2-4451-86EC-BDBA0BA6AABE}" type="presOf" srcId="{6360A59A-F9B7-4A4F-A6AB-F7A9223A61EC}" destId="{64868EC3-66E0-45B3-ADE2-52A1040C9EBB}" srcOrd="0" destOrd="0" presId="urn:microsoft.com/office/officeart/2005/8/layout/hList3"/>
    <dgm:cxn modelId="{B2292A82-39E5-423E-A2F4-25ADBBC7E245}" srcId="{9557761F-E0BE-4CE8-BA59-149477B7FFAA}" destId="{6360A59A-F9B7-4A4F-A6AB-F7A9223A61EC}" srcOrd="8" destOrd="0" parTransId="{5BDC7074-C775-4A78-9B32-7E28D7AC82F1}" sibTransId="{B591F93D-2536-425E-8F41-55CFC68DFD96}"/>
    <dgm:cxn modelId="{1509060F-7078-4185-BFD7-48FE8DD73305}" type="presOf" srcId="{5C42D535-0FFE-4C88-992C-787C3CE91385}" destId="{703E4B0B-F0C7-4C8F-88D8-D07EAEE75266}" srcOrd="0" destOrd="0" presId="urn:microsoft.com/office/officeart/2005/8/layout/hList3"/>
    <dgm:cxn modelId="{CC7CD90F-15EE-4299-A1FD-25445A5CF54E}" type="presParOf" srcId="{4AC71E41-7312-47BC-BB4D-FCCDF9EF9F88}" destId="{23F50C02-56BA-4ADE-BF04-1349C0CAC3A2}" srcOrd="0" destOrd="0" presId="urn:microsoft.com/office/officeart/2005/8/layout/hList3"/>
    <dgm:cxn modelId="{671A16EC-7E69-47E1-85AB-F282865B6AC1}" type="presParOf" srcId="{4AC71E41-7312-47BC-BB4D-FCCDF9EF9F88}" destId="{4C330D71-2826-441A-A9CF-D83C44FF3F5D}" srcOrd="1" destOrd="0" presId="urn:microsoft.com/office/officeart/2005/8/layout/hList3"/>
    <dgm:cxn modelId="{F36F4F92-D368-4F9A-8D7B-323D9A27F6DF}" type="presParOf" srcId="{4C330D71-2826-441A-A9CF-D83C44FF3F5D}" destId="{58DEFD38-6E1F-42AC-B3E7-CE7D2ABACE56}" srcOrd="0" destOrd="0" presId="urn:microsoft.com/office/officeart/2005/8/layout/hList3"/>
    <dgm:cxn modelId="{014C41C3-2BAA-497D-A75B-C37F3B13D8EC}" type="presParOf" srcId="{4C330D71-2826-441A-A9CF-D83C44FF3F5D}" destId="{67658878-DB08-43C0-A02C-877F89234D35}" srcOrd="1" destOrd="0" presId="urn:microsoft.com/office/officeart/2005/8/layout/hList3"/>
    <dgm:cxn modelId="{38B0600B-B0FC-44DE-975A-47895A6B3DF8}" type="presParOf" srcId="{4C330D71-2826-441A-A9CF-D83C44FF3F5D}" destId="{67621789-8E21-47F8-BCA0-92FA91EF1D5D}" srcOrd="2" destOrd="0" presId="urn:microsoft.com/office/officeart/2005/8/layout/hList3"/>
    <dgm:cxn modelId="{A689A396-1DDB-4CFE-8A0E-68DA90798F97}" type="presParOf" srcId="{4C330D71-2826-441A-A9CF-D83C44FF3F5D}" destId="{35FD7C79-BD07-4072-92EB-0C95A1C0BD8D}" srcOrd="3" destOrd="0" presId="urn:microsoft.com/office/officeart/2005/8/layout/hList3"/>
    <dgm:cxn modelId="{9F827265-360A-4E4D-B044-ADD64EC0A57D}" type="presParOf" srcId="{4C330D71-2826-441A-A9CF-D83C44FF3F5D}" destId="{4C487FFE-2B7B-4292-9EE6-BA53F1DC1BEC}" srcOrd="4" destOrd="0" presId="urn:microsoft.com/office/officeart/2005/8/layout/hList3"/>
    <dgm:cxn modelId="{645CF84B-5CE2-436C-83CE-7317CD3D6378}" type="presParOf" srcId="{4C330D71-2826-441A-A9CF-D83C44FF3F5D}" destId="{558CCBC9-440C-46B2-8684-C9491C8B1743}" srcOrd="5" destOrd="0" presId="urn:microsoft.com/office/officeart/2005/8/layout/hList3"/>
    <dgm:cxn modelId="{EA414832-7384-4105-8387-833A3F2A8094}" type="presParOf" srcId="{4C330D71-2826-441A-A9CF-D83C44FF3F5D}" destId="{703E4B0B-F0C7-4C8F-88D8-D07EAEE75266}" srcOrd="6" destOrd="0" presId="urn:microsoft.com/office/officeart/2005/8/layout/hList3"/>
    <dgm:cxn modelId="{B6F3FF1A-B34F-4A77-807F-B176ABFFF06A}" type="presParOf" srcId="{4C330D71-2826-441A-A9CF-D83C44FF3F5D}" destId="{EEDA302B-5BA9-46BA-B6CA-7B043015C20B}" srcOrd="7" destOrd="0" presId="urn:microsoft.com/office/officeart/2005/8/layout/hList3"/>
    <dgm:cxn modelId="{BAE7FB6F-3677-4C5B-8C0A-62E82C3B868A}" type="presParOf" srcId="{4C330D71-2826-441A-A9CF-D83C44FF3F5D}" destId="{64868EC3-66E0-45B3-ADE2-52A1040C9EBB}" srcOrd="8" destOrd="0" presId="urn:microsoft.com/office/officeart/2005/8/layout/hList3"/>
    <dgm:cxn modelId="{A9F86FFF-4A32-43A9-A59A-ABD51FA54C30}" type="presParOf" srcId="{4AC71E41-7312-47BC-BB4D-FCCDF9EF9F88}" destId="{F446A914-E0C8-49F4-BD30-33B50E9278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37FC0D8-6EED-40B7-92A3-3463CF496703}" type="doc">
      <dgm:prSet loTypeId="urn:microsoft.com/office/officeart/2005/8/layout/radial4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AC326ED9-16F0-450E-AFD1-1F800D9CEDCE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فنی و مهندسی</a:t>
          </a:r>
          <a:endParaRPr lang="fa-IR" b="1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8C1DD01A-AFAA-4E0D-A170-11F83BDBFFFB}" type="parTrans" cxnId="{978DACBD-F78C-4DE2-8336-78957DBC686A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B04E3BF-AE9A-4B45-9032-B8AE3872E493}" type="sibTrans" cxnId="{978DACBD-F78C-4DE2-8336-78957DBC686A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28D6A49F-5DFB-45EB-8E7A-D09C1C88E15B}">
      <dgm:prSet phldrT="[Text]"/>
      <dgm:spPr/>
      <dgm:t>
        <a:bodyPr/>
        <a:lstStyle/>
        <a:p>
          <a:pPr rtl="1"/>
          <a:r>
            <a:rPr lang="fa-IR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اصول</a:t>
          </a:r>
          <a:endParaRPr lang="fa-IR" b="1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00CDC507-3970-45AF-9783-D97527A397B4}" type="parTrans" cxnId="{537797EB-0FD2-4813-9DCC-CC871D215BB0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A50F6711-A23D-4CE1-BFD5-4AD6B779CCB4}" type="sibTrans" cxnId="{537797EB-0FD2-4813-9DCC-CC871D215BB0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1AB48A0C-A1E5-4FA4-90A3-E372B4B6027D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الزامات</a:t>
          </a:r>
          <a:endParaRPr lang="fa-IR" b="1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79DAC8D3-B601-45A0-877E-97B46A51141E}" type="parTrans" cxnId="{D26A7765-2EEB-4C3A-8D16-83499A7FA9A9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C4D09E5-F1B7-4921-8626-3DB8B41BA143}" type="sibTrans" cxnId="{D26A7765-2EEB-4C3A-8D16-83499A7FA9A9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F3CB57F0-0CFC-46A4-84B8-6478C8FBDDE6}">
      <dgm:prSet phldrT="[Text]"/>
      <dgm:spPr/>
      <dgm:t>
        <a:bodyPr/>
        <a:lstStyle/>
        <a:p>
          <a:pPr rtl="1"/>
          <a:r>
            <a:rPr lang="fa-IR" b="1" cap="none" spc="50" smtClean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ملاحظات</a:t>
          </a:r>
          <a:endParaRPr lang="fa-IR" b="1" cap="none" spc="50" dirty="0">
            <a:ln w="11430"/>
            <a:solidFill>
              <a:schemeClr val="accent3">
                <a:lumMod val="60000"/>
                <a:lumOff val="40000"/>
              </a:schemeClr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08ACAF5B-6791-4A0D-816F-47A1F65FF7AC}" type="parTrans" cxnId="{63EAB9E5-E341-4162-8E91-253D009955B2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C83E670E-894C-4FAC-BACE-FB01637E3120}" type="sibTrans" cxnId="{63EAB9E5-E341-4162-8E91-253D009955B2}">
      <dgm:prSet/>
      <dgm:spPr/>
      <dgm:t>
        <a:bodyPr/>
        <a:lstStyle/>
        <a:p>
          <a:pPr rtl="1"/>
          <a:endParaRPr lang="fa-IR" b="1" cap="none" spc="5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gm:t>
    </dgm:pt>
    <dgm:pt modelId="{980DCFAA-7389-442D-8DEA-8039D944A5DF}" type="pres">
      <dgm:prSet presAssocID="{337FC0D8-6EED-40B7-92A3-3463CF4967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EFD9A3E-007E-46A0-8D76-FFA297C109E5}" type="pres">
      <dgm:prSet presAssocID="{AC326ED9-16F0-450E-AFD1-1F800D9CEDCE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673E1D1F-EF91-472C-9720-410CB533E814}" type="pres">
      <dgm:prSet presAssocID="{00CDC507-3970-45AF-9783-D97527A397B4}" presName="parTrans" presStyleLbl="bgSibTrans2D1" presStyleIdx="0" presStyleCnt="3"/>
      <dgm:spPr/>
      <dgm:t>
        <a:bodyPr/>
        <a:lstStyle/>
        <a:p>
          <a:pPr rtl="1"/>
          <a:endParaRPr lang="fa-IR"/>
        </a:p>
      </dgm:t>
    </dgm:pt>
    <dgm:pt modelId="{43046D28-9B41-470C-8617-F8318FE2B2DB}" type="pres">
      <dgm:prSet presAssocID="{28D6A49F-5DFB-45EB-8E7A-D09C1C88E1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1797369-93E5-4F16-A51A-DA32B5C67D27}" type="pres">
      <dgm:prSet presAssocID="{79DAC8D3-B601-45A0-877E-97B46A51141E}" presName="parTrans" presStyleLbl="bgSibTrans2D1" presStyleIdx="1" presStyleCnt="3"/>
      <dgm:spPr/>
      <dgm:t>
        <a:bodyPr/>
        <a:lstStyle/>
        <a:p>
          <a:pPr rtl="1"/>
          <a:endParaRPr lang="fa-IR"/>
        </a:p>
      </dgm:t>
    </dgm:pt>
    <dgm:pt modelId="{E5042B5E-7547-4240-AE88-C7E9A08C8131}" type="pres">
      <dgm:prSet presAssocID="{1AB48A0C-A1E5-4FA4-90A3-E372B4B602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53C2E5-69FF-41BA-A9EE-76FF1BF444ED}" type="pres">
      <dgm:prSet presAssocID="{08ACAF5B-6791-4A0D-816F-47A1F65FF7AC}" presName="parTrans" presStyleLbl="bgSibTrans2D1" presStyleIdx="2" presStyleCnt="3"/>
      <dgm:spPr/>
      <dgm:t>
        <a:bodyPr/>
        <a:lstStyle/>
        <a:p>
          <a:pPr rtl="1"/>
          <a:endParaRPr lang="fa-IR"/>
        </a:p>
      </dgm:t>
    </dgm:pt>
    <dgm:pt modelId="{5E76D9F9-392B-4386-96E9-E5FDC4BB93E8}" type="pres">
      <dgm:prSet presAssocID="{F3CB57F0-0CFC-46A4-84B8-6478C8FBDD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205969E-DBE2-4C9C-8936-FC9EC090DEBD}" type="presOf" srcId="{08ACAF5B-6791-4A0D-816F-47A1F65FF7AC}" destId="{E053C2E5-69FF-41BA-A9EE-76FF1BF444ED}" srcOrd="0" destOrd="0" presId="urn:microsoft.com/office/officeart/2005/8/layout/radial4"/>
    <dgm:cxn modelId="{6B9DF80F-E052-484B-903F-233E2A1AEFD8}" type="presOf" srcId="{AC326ED9-16F0-450E-AFD1-1F800D9CEDCE}" destId="{EEFD9A3E-007E-46A0-8D76-FFA297C109E5}" srcOrd="0" destOrd="0" presId="urn:microsoft.com/office/officeart/2005/8/layout/radial4"/>
    <dgm:cxn modelId="{978DACBD-F78C-4DE2-8336-78957DBC686A}" srcId="{337FC0D8-6EED-40B7-92A3-3463CF496703}" destId="{AC326ED9-16F0-450E-AFD1-1F800D9CEDCE}" srcOrd="0" destOrd="0" parTransId="{8C1DD01A-AFAA-4E0D-A170-11F83BDBFFFB}" sibTransId="{9B04E3BF-AE9A-4B45-9032-B8AE3872E493}"/>
    <dgm:cxn modelId="{3FB73273-090D-4410-80B4-DD9893F7FA70}" type="presOf" srcId="{F3CB57F0-0CFC-46A4-84B8-6478C8FBDDE6}" destId="{5E76D9F9-392B-4386-96E9-E5FDC4BB93E8}" srcOrd="0" destOrd="0" presId="urn:microsoft.com/office/officeart/2005/8/layout/radial4"/>
    <dgm:cxn modelId="{931A2FA7-292D-4F9D-85E8-0B6BF7BBDE67}" type="presOf" srcId="{79DAC8D3-B601-45A0-877E-97B46A51141E}" destId="{51797369-93E5-4F16-A51A-DA32B5C67D27}" srcOrd="0" destOrd="0" presId="urn:microsoft.com/office/officeart/2005/8/layout/radial4"/>
    <dgm:cxn modelId="{EC05F86E-FD26-45AE-BB54-F15D69C04792}" type="presOf" srcId="{1AB48A0C-A1E5-4FA4-90A3-E372B4B6027D}" destId="{E5042B5E-7547-4240-AE88-C7E9A08C8131}" srcOrd="0" destOrd="0" presId="urn:microsoft.com/office/officeart/2005/8/layout/radial4"/>
    <dgm:cxn modelId="{739AB3CA-BAA8-4EBF-B5FA-2608E0844153}" type="presOf" srcId="{00CDC507-3970-45AF-9783-D97527A397B4}" destId="{673E1D1F-EF91-472C-9720-410CB533E814}" srcOrd="0" destOrd="0" presId="urn:microsoft.com/office/officeart/2005/8/layout/radial4"/>
    <dgm:cxn modelId="{839BBF76-1867-4C8F-B2C3-60FE9CCC2412}" type="presOf" srcId="{28D6A49F-5DFB-45EB-8E7A-D09C1C88E15B}" destId="{43046D28-9B41-470C-8617-F8318FE2B2DB}" srcOrd="0" destOrd="0" presId="urn:microsoft.com/office/officeart/2005/8/layout/radial4"/>
    <dgm:cxn modelId="{E8FD7E56-D65E-4B77-89B2-7E803DE0EF24}" type="presOf" srcId="{337FC0D8-6EED-40B7-92A3-3463CF496703}" destId="{980DCFAA-7389-442D-8DEA-8039D944A5DF}" srcOrd="0" destOrd="0" presId="urn:microsoft.com/office/officeart/2005/8/layout/radial4"/>
    <dgm:cxn modelId="{63EAB9E5-E341-4162-8E91-253D009955B2}" srcId="{AC326ED9-16F0-450E-AFD1-1F800D9CEDCE}" destId="{F3CB57F0-0CFC-46A4-84B8-6478C8FBDDE6}" srcOrd="2" destOrd="0" parTransId="{08ACAF5B-6791-4A0D-816F-47A1F65FF7AC}" sibTransId="{C83E670E-894C-4FAC-BACE-FB01637E3120}"/>
    <dgm:cxn modelId="{537797EB-0FD2-4813-9DCC-CC871D215BB0}" srcId="{AC326ED9-16F0-450E-AFD1-1F800D9CEDCE}" destId="{28D6A49F-5DFB-45EB-8E7A-D09C1C88E15B}" srcOrd="0" destOrd="0" parTransId="{00CDC507-3970-45AF-9783-D97527A397B4}" sibTransId="{A50F6711-A23D-4CE1-BFD5-4AD6B779CCB4}"/>
    <dgm:cxn modelId="{D26A7765-2EEB-4C3A-8D16-83499A7FA9A9}" srcId="{AC326ED9-16F0-450E-AFD1-1F800D9CEDCE}" destId="{1AB48A0C-A1E5-4FA4-90A3-E372B4B6027D}" srcOrd="1" destOrd="0" parTransId="{79DAC8D3-B601-45A0-877E-97B46A51141E}" sibTransId="{9C4D09E5-F1B7-4921-8626-3DB8B41BA143}"/>
    <dgm:cxn modelId="{CAB0FE0B-3AF5-476C-88B1-0D2DD963BBE9}" type="presParOf" srcId="{980DCFAA-7389-442D-8DEA-8039D944A5DF}" destId="{EEFD9A3E-007E-46A0-8D76-FFA297C109E5}" srcOrd="0" destOrd="0" presId="urn:microsoft.com/office/officeart/2005/8/layout/radial4"/>
    <dgm:cxn modelId="{31CCD475-545B-4F8D-81F4-C9C0622D47F8}" type="presParOf" srcId="{980DCFAA-7389-442D-8DEA-8039D944A5DF}" destId="{673E1D1F-EF91-472C-9720-410CB533E814}" srcOrd="1" destOrd="0" presId="urn:microsoft.com/office/officeart/2005/8/layout/radial4"/>
    <dgm:cxn modelId="{70E5A428-3F10-492F-9DD4-DE738024F247}" type="presParOf" srcId="{980DCFAA-7389-442D-8DEA-8039D944A5DF}" destId="{43046D28-9B41-470C-8617-F8318FE2B2DB}" srcOrd="2" destOrd="0" presId="urn:microsoft.com/office/officeart/2005/8/layout/radial4"/>
    <dgm:cxn modelId="{859721F8-EB41-4737-88D6-91AB5C546F36}" type="presParOf" srcId="{980DCFAA-7389-442D-8DEA-8039D944A5DF}" destId="{51797369-93E5-4F16-A51A-DA32B5C67D27}" srcOrd="3" destOrd="0" presId="urn:microsoft.com/office/officeart/2005/8/layout/radial4"/>
    <dgm:cxn modelId="{E0D62354-3070-49DB-9DAD-5EDD2926B9F6}" type="presParOf" srcId="{980DCFAA-7389-442D-8DEA-8039D944A5DF}" destId="{E5042B5E-7547-4240-AE88-C7E9A08C8131}" srcOrd="4" destOrd="0" presId="urn:microsoft.com/office/officeart/2005/8/layout/radial4"/>
    <dgm:cxn modelId="{BBD81504-1B72-498E-B8F0-6FDF0B811D53}" type="presParOf" srcId="{980DCFAA-7389-442D-8DEA-8039D944A5DF}" destId="{E053C2E5-69FF-41BA-A9EE-76FF1BF444ED}" srcOrd="5" destOrd="0" presId="urn:microsoft.com/office/officeart/2005/8/layout/radial4"/>
    <dgm:cxn modelId="{C8749C02-A87B-4004-B846-6587959A1E5D}" type="presParOf" srcId="{980DCFAA-7389-442D-8DEA-8039D944A5DF}" destId="{5E76D9F9-392B-4386-96E9-E5FDC4BB93E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4A575-B65F-4B07-915C-80936ABF7030}">
      <dsp:nvSpPr>
        <dsp:cNvPr id="0" name=""/>
        <dsp:cNvSpPr/>
      </dsp:nvSpPr>
      <dsp:spPr>
        <a:xfrm>
          <a:off x="2487513" y="1306413"/>
          <a:ext cx="3254573" cy="3254573"/>
        </a:xfrm>
        <a:prstGeom prst="ellipse">
          <a:avLst/>
        </a:prstGeom>
        <a:solidFill>
          <a:srgbClr val="66FF33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b="1" kern="1200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پدافند غيرعامل</a:t>
          </a:r>
          <a:endParaRPr lang="en-US" sz="6500" b="1" kern="1200" cap="none" spc="0" dirty="0">
            <a:ln w="11430"/>
            <a:solidFill>
              <a:srgbClr val="FF000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2487513" y="1306413"/>
        <a:ext cx="3254573" cy="3254573"/>
      </dsp:txXfrm>
    </dsp:sp>
    <dsp:sp modelId="{BC8A6CD7-203D-4639-9971-B2B4087B70C0}">
      <dsp:nvSpPr>
        <dsp:cNvPr id="0" name=""/>
        <dsp:cNvSpPr/>
      </dsp:nvSpPr>
      <dsp:spPr>
        <a:xfrm>
          <a:off x="3301156" y="580"/>
          <a:ext cx="1627286" cy="1627286"/>
        </a:xfrm>
        <a:prstGeom prst="ellipse">
          <a:avLst/>
        </a:prstGeom>
        <a:gradFill rotWithShape="1">
          <a:gsLst>
            <a:gs pos="0">
              <a:schemeClr val="accent6">
                <a:shade val="60000"/>
              </a:schemeClr>
            </a:gs>
            <a:gs pos="33000">
              <a:schemeClr val="accent6">
                <a:tint val="86500"/>
              </a:schemeClr>
            </a:gs>
            <a:gs pos="46750">
              <a:schemeClr val="accent6">
                <a:tint val="71000"/>
                <a:satMod val="112000"/>
              </a:schemeClr>
            </a:gs>
            <a:gs pos="53000">
              <a:schemeClr val="accent6">
                <a:tint val="71000"/>
                <a:satMod val="112000"/>
              </a:schemeClr>
            </a:gs>
            <a:gs pos="68000">
              <a:schemeClr val="accent6">
                <a:tint val="86000"/>
              </a:schemeClr>
            </a:gs>
            <a:gs pos="100000">
              <a:schemeClr val="accent6"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كاهش آسيب پذيري</a:t>
          </a:r>
          <a:endParaRPr lang="en-US" sz="2700" b="1" kern="1200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3301156" y="580"/>
        <a:ext cx="1627286" cy="1627286"/>
      </dsp:txXfrm>
    </dsp:sp>
    <dsp:sp modelId="{1C8B5DDE-CA77-4B7E-A376-96D37E2EA775}">
      <dsp:nvSpPr>
        <dsp:cNvPr id="0" name=""/>
        <dsp:cNvSpPr/>
      </dsp:nvSpPr>
      <dsp:spPr>
        <a:xfrm>
          <a:off x="4546953" y="405364"/>
          <a:ext cx="1627286" cy="1627286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cap="none" spc="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تسهيل مديريت بحران</a:t>
          </a:r>
          <a:endParaRPr lang="en-US" sz="2700" b="1" kern="1200" cap="none" spc="0" dirty="0">
            <a:ln w="11430"/>
            <a:solidFill>
              <a:srgbClr val="00B0F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4546953" y="405364"/>
        <a:ext cx="1627286" cy="1627286"/>
      </dsp:txXfrm>
    </dsp:sp>
    <dsp:sp modelId="{7E7B6250-47A9-4BC4-AE88-890D3AD07AAD}">
      <dsp:nvSpPr>
        <dsp:cNvPr id="0" name=""/>
        <dsp:cNvSpPr/>
      </dsp:nvSpPr>
      <dsp:spPr>
        <a:xfrm>
          <a:off x="5316897" y="1465102"/>
          <a:ext cx="1627286" cy="1627286"/>
        </a:xfrm>
        <a:prstGeom prst="ellipse">
          <a:avLst/>
        </a:prstGeom>
        <a:solidFill>
          <a:srgbClr val="CC9900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استمرار خدمات ضروري</a:t>
          </a:r>
          <a:endParaRPr lang="en-US" sz="2700" b="1" kern="1200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5316897" y="1465102"/>
        <a:ext cx="1627286" cy="1627286"/>
      </dsp:txXfrm>
    </dsp:sp>
    <dsp:sp modelId="{D23A5436-C6DA-46CB-8B81-4B11C8F56D45}">
      <dsp:nvSpPr>
        <dsp:cNvPr id="0" name=""/>
        <dsp:cNvSpPr/>
      </dsp:nvSpPr>
      <dsp:spPr>
        <a:xfrm>
          <a:off x="5316897" y="2775010"/>
          <a:ext cx="1627286" cy="1627286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cap="none" spc="0" dirty="0" smtClean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افزايش پايداري</a:t>
          </a:r>
          <a:endParaRPr lang="en-US" sz="2700" b="1" kern="1200" cap="none" spc="0" dirty="0">
            <a:ln w="11430"/>
            <a:solidFill>
              <a:srgbClr val="A50021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5316897" y="2775010"/>
        <a:ext cx="1627286" cy="1627286"/>
      </dsp:txXfrm>
    </dsp:sp>
    <dsp:sp modelId="{16095DE7-1C62-4056-9D8A-076944BA8446}">
      <dsp:nvSpPr>
        <dsp:cNvPr id="0" name=""/>
        <dsp:cNvSpPr/>
      </dsp:nvSpPr>
      <dsp:spPr>
        <a:xfrm>
          <a:off x="4546953" y="3834748"/>
          <a:ext cx="1627286" cy="1627286"/>
        </a:xfrm>
        <a:prstGeom prst="ellipse">
          <a:avLst/>
        </a:prstGeom>
        <a:gradFill rotWithShape="1">
          <a:gsLst>
            <a:gs pos="0">
              <a:schemeClr val="accent5">
                <a:shade val="60000"/>
              </a:schemeClr>
            </a:gs>
            <a:gs pos="33000">
              <a:schemeClr val="accent5">
                <a:tint val="86500"/>
              </a:schemeClr>
            </a:gs>
            <a:gs pos="46750">
              <a:schemeClr val="accent5">
                <a:tint val="71000"/>
                <a:satMod val="112000"/>
              </a:schemeClr>
            </a:gs>
            <a:gs pos="53000">
              <a:schemeClr val="accent5">
                <a:tint val="71000"/>
                <a:satMod val="112000"/>
              </a:schemeClr>
            </a:gs>
            <a:gs pos="68000">
              <a:schemeClr val="accent5">
                <a:tint val="86000"/>
              </a:schemeClr>
            </a:gs>
            <a:gs pos="100000">
              <a:schemeClr val="accent5"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بازدارندگي دفاعي</a:t>
          </a:r>
          <a:endParaRPr lang="en-US" sz="2700" b="1" kern="1200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4546953" y="3834748"/>
        <a:ext cx="1627286" cy="1627286"/>
      </dsp:txXfrm>
    </dsp:sp>
    <dsp:sp modelId="{D7D8C300-8584-4E4E-9458-BB35AB9D9960}">
      <dsp:nvSpPr>
        <dsp:cNvPr id="0" name=""/>
        <dsp:cNvSpPr/>
      </dsp:nvSpPr>
      <dsp:spPr>
        <a:xfrm>
          <a:off x="3301156" y="4239532"/>
          <a:ext cx="1627286" cy="1627286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تهدیدات</a:t>
          </a:r>
          <a:endParaRPr lang="en-US" sz="2400" b="1" kern="1200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3301156" y="4239532"/>
        <a:ext cx="1627286" cy="1627286"/>
      </dsp:txXfrm>
    </dsp:sp>
    <dsp:sp modelId="{F4D366B5-A8AA-45EC-AD59-A1585DEA90E3}">
      <dsp:nvSpPr>
        <dsp:cNvPr id="0" name=""/>
        <dsp:cNvSpPr/>
      </dsp:nvSpPr>
      <dsp:spPr>
        <a:xfrm>
          <a:off x="2055360" y="3834748"/>
          <a:ext cx="1627286" cy="1627286"/>
        </a:xfrm>
        <a:prstGeom prst="ellipse">
          <a:avLst/>
        </a:prstGeom>
        <a:solidFill>
          <a:srgbClr val="00FF00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اقدامات نظامی</a:t>
          </a:r>
          <a:endParaRPr lang="en-US" sz="2700" b="1" kern="1200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2055360" y="3834748"/>
        <a:ext cx="1627286" cy="1627286"/>
      </dsp:txXfrm>
    </dsp:sp>
    <dsp:sp modelId="{B774FA79-6518-461E-9F1D-332673D0E84A}">
      <dsp:nvSpPr>
        <dsp:cNvPr id="0" name=""/>
        <dsp:cNvSpPr/>
      </dsp:nvSpPr>
      <dsp:spPr>
        <a:xfrm>
          <a:off x="1262327" y="2811741"/>
          <a:ext cx="1627286" cy="1627286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دشمن</a:t>
          </a:r>
          <a:endParaRPr lang="en-US" sz="3200" b="1" kern="1200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1262327" y="2811741"/>
        <a:ext cx="1627286" cy="1627286"/>
      </dsp:txXfrm>
    </dsp:sp>
    <dsp:sp modelId="{C60D0FDD-CDF8-443B-9AF4-7886CB338BB5}">
      <dsp:nvSpPr>
        <dsp:cNvPr id="0" name=""/>
        <dsp:cNvSpPr/>
      </dsp:nvSpPr>
      <dsp:spPr>
        <a:xfrm>
          <a:off x="1285415" y="1465102"/>
          <a:ext cx="1627286" cy="1627286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غیر مسلحانه</a:t>
          </a:r>
          <a:endParaRPr lang="en-US" sz="2400" b="1" kern="1200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1285415" y="1465102"/>
        <a:ext cx="1627286" cy="1627286"/>
      </dsp:txXfrm>
    </dsp:sp>
    <dsp:sp modelId="{2CE36359-EF1D-4CA6-908F-CD45469AE240}">
      <dsp:nvSpPr>
        <dsp:cNvPr id="0" name=""/>
        <dsp:cNvSpPr/>
      </dsp:nvSpPr>
      <dsp:spPr>
        <a:xfrm>
          <a:off x="2055360" y="405364"/>
          <a:ext cx="1627286" cy="1627286"/>
        </a:xfrm>
        <a:prstGeom prst="ellipse">
          <a:avLst/>
        </a:prstGeom>
        <a:solidFill>
          <a:schemeClr val="tx1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cap="none" spc="0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rPr>
            <a:t>کلیه اقدامات وتدابیر</a:t>
          </a:r>
          <a:endParaRPr lang="en-US" sz="2400" b="1" kern="1200" cap="none" spc="0" dirty="0">
            <a:ln w="11430"/>
            <a:solidFill>
              <a:schemeClr val="bg1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2  Jadid" pitchFamily="2" charset="-78"/>
          </a:endParaRPr>
        </a:p>
      </dsp:txBody>
      <dsp:txXfrm>
        <a:off x="2055360" y="405364"/>
        <a:ext cx="1627286" cy="162728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7D759-C339-4D85-B985-EF503CAEB316}">
      <dsp:nvSpPr>
        <dsp:cNvPr id="0" name=""/>
        <dsp:cNvSpPr/>
      </dsp:nvSpPr>
      <dsp:spPr>
        <a:xfrm>
          <a:off x="1079" y="0"/>
          <a:ext cx="2805410" cy="64770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سطح استراتژیک</a:t>
          </a:r>
          <a:endParaRPr lang="fa-IR" sz="32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1079" y="0"/>
        <a:ext cx="2805410" cy="1943100"/>
      </dsp:txXfrm>
    </dsp:sp>
    <dsp:sp modelId="{102AF2B3-339A-4803-ACE8-4029BA98E717}">
      <dsp:nvSpPr>
        <dsp:cNvPr id="0" name=""/>
        <dsp:cNvSpPr/>
      </dsp:nvSpPr>
      <dsp:spPr>
        <a:xfrm>
          <a:off x="281620" y="1944997"/>
          <a:ext cx="2244328" cy="19529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مغزافزاری</a:t>
          </a:r>
          <a:endParaRPr lang="fa-IR" sz="1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281620" y="1944997"/>
        <a:ext cx="2244328" cy="1952904"/>
      </dsp:txXfrm>
    </dsp:sp>
    <dsp:sp modelId="{FDD8680E-2AC0-4C9C-9CC6-4CB8FF64EF6A}">
      <dsp:nvSpPr>
        <dsp:cNvPr id="0" name=""/>
        <dsp:cNvSpPr/>
      </dsp:nvSpPr>
      <dsp:spPr>
        <a:xfrm>
          <a:off x="281620" y="4198348"/>
          <a:ext cx="2244328" cy="1952904"/>
        </a:xfrm>
        <a:prstGeom prst="roundRect">
          <a:avLst>
            <a:gd name="adj" fmla="val 10000"/>
          </a:avLst>
        </a:prstGeom>
        <a:solidFill>
          <a:schemeClr val="accent4">
            <a:hueOff val="362884"/>
            <a:satOff val="-1188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STRATIGIC PLANNING</a:t>
          </a:r>
          <a:endParaRPr lang="fa-IR" sz="1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281620" y="4198348"/>
        <a:ext cx="2244328" cy="1952904"/>
      </dsp:txXfrm>
    </dsp:sp>
    <dsp:sp modelId="{CAAECD79-CD7A-4BC8-92CD-4149775EFC27}">
      <dsp:nvSpPr>
        <dsp:cNvPr id="0" name=""/>
        <dsp:cNvSpPr/>
      </dsp:nvSpPr>
      <dsp:spPr>
        <a:xfrm>
          <a:off x="3016894" y="0"/>
          <a:ext cx="2805410" cy="64770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سطح عملیاتی</a:t>
          </a:r>
          <a:endParaRPr lang="fa-IR" sz="5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3016894" y="0"/>
        <a:ext cx="2805410" cy="1943100"/>
      </dsp:txXfrm>
    </dsp:sp>
    <dsp:sp modelId="{9C15C17C-BA21-4FB9-AACA-0EDBA67965C3}">
      <dsp:nvSpPr>
        <dsp:cNvPr id="0" name=""/>
        <dsp:cNvSpPr/>
      </dsp:nvSpPr>
      <dsp:spPr>
        <a:xfrm>
          <a:off x="3297435" y="1944997"/>
          <a:ext cx="2244328" cy="1952904"/>
        </a:xfrm>
        <a:prstGeom prst="roundRect">
          <a:avLst>
            <a:gd name="adj" fmla="val 10000"/>
          </a:avLst>
        </a:prstGeom>
        <a:solidFill>
          <a:schemeClr val="accent4">
            <a:hueOff val="725768"/>
            <a:satOff val="-2376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زیرساختی</a:t>
          </a:r>
          <a:endParaRPr lang="fa-IR" sz="1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3297435" y="1944997"/>
        <a:ext cx="2244328" cy="1952904"/>
      </dsp:txXfrm>
    </dsp:sp>
    <dsp:sp modelId="{7D26FE5E-A7AD-4966-B9F3-4FB30FA29D5B}">
      <dsp:nvSpPr>
        <dsp:cNvPr id="0" name=""/>
        <dsp:cNvSpPr/>
      </dsp:nvSpPr>
      <dsp:spPr>
        <a:xfrm>
          <a:off x="3297435" y="4198348"/>
          <a:ext cx="2244328" cy="1952904"/>
        </a:xfrm>
        <a:prstGeom prst="roundRect">
          <a:avLst>
            <a:gd name="adj" fmla="val 10000"/>
          </a:avLst>
        </a:prstGeom>
        <a:solidFill>
          <a:schemeClr val="accent4">
            <a:hueOff val="1088652"/>
            <a:satOff val="-3564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ENGINEERING</a:t>
          </a:r>
          <a:endParaRPr lang="fa-IR" sz="1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3297435" y="4198348"/>
        <a:ext cx="2244328" cy="1952904"/>
      </dsp:txXfrm>
    </dsp:sp>
    <dsp:sp modelId="{5E659440-0CE0-4362-8C4E-5DFEF100DEF5}">
      <dsp:nvSpPr>
        <dsp:cNvPr id="0" name=""/>
        <dsp:cNvSpPr/>
      </dsp:nvSpPr>
      <dsp:spPr>
        <a:xfrm>
          <a:off x="6032710" y="0"/>
          <a:ext cx="2805410" cy="64770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سطح اجرائی</a:t>
          </a:r>
          <a:endParaRPr lang="fa-IR" sz="5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6032710" y="0"/>
        <a:ext cx="2805410" cy="1943100"/>
      </dsp:txXfrm>
    </dsp:sp>
    <dsp:sp modelId="{5998188E-3207-4631-856E-45C05CB8C692}">
      <dsp:nvSpPr>
        <dsp:cNvPr id="0" name=""/>
        <dsp:cNvSpPr/>
      </dsp:nvSpPr>
      <dsp:spPr>
        <a:xfrm>
          <a:off x="6313251" y="1944997"/>
          <a:ext cx="2244328" cy="1952904"/>
        </a:xfrm>
        <a:prstGeom prst="roundRect">
          <a:avLst>
            <a:gd name="adj" fmla="val 10000"/>
          </a:avLst>
        </a:prstGeom>
        <a:solidFill>
          <a:schemeClr val="accent4">
            <a:hueOff val="1451536"/>
            <a:satOff val="-4752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بهره برداری</a:t>
          </a:r>
          <a:endParaRPr lang="fa-IR" sz="1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6313251" y="1944997"/>
        <a:ext cx="2244328" cy="1952904"/>
      </dsp:txXfrm>
    </dsp:sp>
    <dsp:sp modelId="{D0BEB3C3-04B6-4B15-B80E-CD68660F672A}">
      <dsp:nvSpPr>
        <dsp:cNvPr id="0" name=""/>
        <dsp:cNvSpPr/>
      </dsp:nvSpPr>
      <dsp:spPr>
        <a:xfrm>
          <a:off x="6313251" y="4198348"/>
          <a:ext cx="2244328" cy="1952904"/>
        </a:xfrm>
        <a:prstGeom prst="roundRect">
          <a:avLst>
            <a:gd name="adj" fmla="val 10000"/>
          </a:avLst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EXECUTION &amp; MANAGEMENT</a:t>
          </a:r>
          <a:endParaRPr lang="fa-IR" sz="19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6313251" y="4198348"/>
        <a:ext cx="2244328" cy="19529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50C02-56BA-4ADE-BF04-1349C0CAC3A2}">
      <dsp:nvSpPr>
        <dsp:cNvPr id="0" name=""/>
        <dsp:cNvSpPr/>
      </dsp:nvSpPr>
      <dsp:spPr>
        <a:xfrm>
          <a:off x="0" y="0"/>
          <a:ext cx="8686800" cy="194310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مفاهیم راهبردی پدافند غیر عامل </a:t>
          </a:r>
          <a:endParaRPr lang="fa-IR" sz="65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0" y="0"/>
        <a:ext cx="8686800" cy="1943100"/>
      </dsp:txXfrm>
    </dsp:sp>
    <dsp:sp modelId="{58DEFD38-6E1F-42AC-B3E7-CE7D2ABACE56}">
      <dsp:nvSpPr>
        <dsp:cNvPr id="0" name=""/>
        <dsp:cNvSpPr/>
      </dsp:nvSpPr>
      <dsp:spPr>
        <a:xfrm>
          <a:off x="0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قانون اساسی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0" y="1943100"/>
        <a:ext cx="1085850" cy="4080510"/>
      </dsp:txXfrm>
    </dsp:sp>
    <dsp:sp modelId="{4F47BAB4-3ED4-4E92-B9E4-F14657784913}">
      <dsp:nvSpPr>
        <dsp:cNvPr id="0" name=""/>
        <dsp:cNvSpPr/>
      </dsp:nvSpPr>
      <dsp:spPr>
        <a:xfrm>
          <a:off x="1085849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259203"/>
                <a:satOff val="-849"/>
                <a:lumOff val="0"/>
                <a:alphaOff val="0"/>
                <a:shade val="60000"/>
              </a:schemeClr>
            </a:gs>
            <a:gs pos="33000">
              <a:schemeClr val="accent4">
                <a:hueOff val="259203"/>
                <a:satOff val="-849"/>
                <a:lumOff val="0"/>
                <a:alphaOff val="0"/>
                <a:tint val="86500"/>
              </a:schemeClr>
            </a:gs>
            <a:gs pos="46750">
              <a:schemeClr val="accent4">
                <a:hueOff val="259203"/>
                <a:satOff val="-849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259203"/>
                <a:satOff val="-849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259203"/>
                <a:satOff val="-849"/>
                <a:lumOff val="0"/>
                <a:alphaOff val="0"/>
                <a:tint val="86000"/>
              </a:schemeClr>
            </a:gs>
            <a:gs pos="100000">
              <a:schemeClr val="accent4">
                <a:hueOff val="259203"/>
                <a:satOff val="-849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سند چشم انداز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1085849" y="1943100"/>
        <a:ext cx="1085850" cy="4080510"/>
      </dsp:txXfrm>
    </dsp:sp>
    <dsp:sp modelId="{67621789-8E21-47F8-BCA0-92FA91EF1D5D}">
      <dsp:nvSpPr>
        <dsp:cNvPr id="0" name=""/>
        <dsp:cNvSpPr/>
      </dsp:nvSpPr>
      <dsp:spPr>
        <a:xfrm>
          <a:off x="2171699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518406"/>
                <a:satOff val="-1697"/>
                <a:lumOff val="0"/>
                <a:alphaOff val="0"/>
                <a:shade val="60000"/>
              </a:schemeClr>
            </a:gs>
            <a:gs pos="33000">
              <a:schemeClr val="accent4">
                <a:hueOff val="518406"/>
                <a:satOff val="-1697"/>
                <a:lumOff val="0"/>
                <a:alphaOff val="0"/>
                <a:tint val="86500"/>
              </a:schemeClr>
            </a:gs>
            <a:gs pos="46750">
              <a:schemeClr val="accent4">
                <a:hueOff val="518406"/>
                <a:satOff val="-1697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518406"/>
                <a:satOff val="-1697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518406"/>
                <a:satOff val="-1697"/>
                <a:lumOff val="0"/>
                <a:alphaOff val="0"/>
                <a:tint val="86000"/>
              </a:schemeClr>
            </a:gs>
            <a:gs pos="100000">
              <a:schemeClr val="accent4">
                <a:hueOff val="518406"/>
                <a:satOff val="-1697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سیاست های کلی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2171699" y="1943100"/>
        <a:ext cx="1085850" cy="4080510"/>
      </dsp:txXfrm>
    </dsp:sp>
    <dsp:sp modelId="{35FD7C79-BD07-4072-92EB-0C95A1C0BD8D}">
      <dsp:nvSpPr>
        <dsp:cNvPr id="0" name=""/>
        <dsp:cNvSpPr/>
      </dsp:nvSpPr>
      <dsp:spPr>
        <a:xfrm>
          <a:off x="3257549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777609"/>
                <a:satOff val="-2546"/>
                <a:lumOff val="0"/>
                <a:alphaOff val="0"/>
                <a:shade val="60000"/>
              </a:schemeClr>
            </a:gs>
            <a:gs pos="33000">
              <a:schemeClr val="accent4">
                <a:hueOff val="777609"/>
                <a:satOff val="-2546"/>
                <a:lumOff val="0"/>
                <a:alphaOff val="0"/>
                <a:tint val="86500"/>
              </a:schemeClr>
            </a:gs>
            <a:gs pos="46750">
              <a:schemeClr val="accent4">
                <a:hueOff val="777609"/>
                <a:satOff val="-2546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777609"/>
                <a:satOff val="-2546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777609"/>
                <a:satOff val="-2546"/>
                <a:lumOff val="0"/>
                <a:alphaOff val="0"/>
                <a:tint val="86000"/>
              </a:schemeClr>
            </a:gs>
            <a:gs pos="100000">
              <a:schemeClr val="accent4">
                <a:hueOff val="777609"/>
                <a:satOff val="-2546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آمایش سرزمینی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3257549" y="1943100"/>
        <a:ext cx="1085850" cy="4080510"/>
      </dsp:txXfrm>
    </dsp:sp>
    <dsp:sp modelId="{4C487FFE-2B7B-4292-9EE6-BA53F1DC1BEC}">
      <dsp:nvSpPr>
        <dsp:cNvPr id="0" name=""/>
        <dsp:cNvSpPr/>
      </dsp:nvSpPr>
      <dsp:spPr>
        <a:xfrm>
          <a:off x="4343399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1036812"/>
                <a:satOff val="-3394"/>
                <a:lumOff val="0"/>
                <a:alphaOff val="0"/>
                <a:shade val="60000"/>
              </a:schemeClr>
            </a:gs>
            <a:gs pos="33000">
              <a:schemeClr val="accent4">
                <a:hueOff val="1036812"/>
                <a:satOff val="-3394"/>
                <a:lumOff val="0"/>
                <a:alphaOff val="0"/>
                <a:tint val="86500"/>
              </a:schemeClr>
            </a:gs>
            <a:gs pos="46750">
              <a:schemeClr val="accent4">
                <a:hueOff val="1036812"/>
                <a:satOff val="-3394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1036812"/>
                <a:satOff val="-3394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1036812"/>
                <a:satOff val="-3394"/>
                <a:lumOff val="0"/>
                <a:alphaOff val="0"/>
                <a:tint val="86000"/>
              </a:schemeClr>
            </a:gs>
            <a:gs pos="100000">
              <a:schemeClr val="accent4">
                <a:hueOff val="1036812"/>
                <a:satOff val="-3394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توسعه موضوعی بلند مدت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4343399" y="1943100"/>
        <a:ext cx="1085850" cy="4080510"/>
      </dsp:txXfrm>
    </dsp:sp>
    <dsp:sp modelId="{558CCBC9-440C-46B2-8684-C9491C8B1743}">
      <dsp:nvSpPr>
        <dsp:cNvPr id="0" name=""/>
        <dsp:cNvSpPr/>
      </dsp:nvSpPr>
      <dsp:spPr>
        <a:xfrm>
          <a:off x="5429250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1296015"/>
                <a:satOff val="-4243"/>
                <a:lumOff val="0"/>
                <a:alphaOff val="0"/>
                <a:shade val="60000"/>
              </a:schemeClr>
            </a:gs>
            <a:gs pos="33000">
              <a:schemeClr val="accent4">
                <a:hueOff val="1296015"/>
                <a:satOff val="-4243"/>
                <a:lumOff val="0"/>
                <a:alphaOff val="0"/>
                <a:tint val="86500"/>
              </a:schemeClr>
            </a:gs>
            <a:gs pos="46750">
              <a:schemeClr val="accent4">
                <a:hueOff val="1296015"/>
                <a:satOff val="-4243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1296015"/>
                <a:satOff val="-4243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1296015"/>
                <a:satOff val="-4243"/>
                <a:lumOff val="0"/>
                <a:alphaOff val="0"/>
                <a:tint val="86000"/>
              </a:schemeClr>
            </a:gs>
            <a:gs pos="100000">
              <a:schemeClr val="accent4">
                <a:hueOff val="1296015"/>
                <a:satOff val="-4243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پنج ساله کشور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5429250" y="1943100"/>
        <a:ext cx="1085850" cy="4080510"/>
      </dsp:txXfrm>
    </dsp:sp>
    <dsp:sp modelId="{703E4B0B-F0C7-4C8F-88D8-D07EAEE75266}">
      <dsp:nvSpPr>
        <dsp:cNvPr id="0" name=""/>
        <dsp:cNvSpPr/>
      </dsp:nvSpPr>
      <dsp:spPr>
        <a:xfrm>
          <a:off x="6515099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1555218"/>
                <a:satOff val="-5091"/>
                <a:lumOff val="0"/>
                <a:alphaOff val="0"/>
                <a:shade val="60000"/>
              </a:schemeClr>
            </a:gs>
            <a:gs pos="33000">
              <a:schemeClr val="accent4">
                <a:hueOff val="1555218"/>
                <a:satOff val="-5091"/>
                <a:lumOff val="0"/>
                <a:alphaOff val="0"/>
                <a:tint val="86500"/>
              </a:schemeClr>
            </a:gs>
            <a:gs pos="46750">
              <a:schemeClr val="accent4">
                <a:hueOff val="1555218"/>
                <a:satOff val="-5091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1555218"/>
                <a:satOff val="-5091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1555218"/>
                <a:satOff val="-5091"/>
                <a:lumOff val="0"/>
                <a:alphaOff val="0"/>
                <a:tint val="86000"/>
              </a:schemeClr>
            </a:gs>
            <a:gs pos="100000">
              <a:schemeClr val="accent4">
                <a:hueOff val="1555218"/>
                <a:satOff val="-5091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توسعه شهری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6515099" y="1943100"/>
        <a:ext cx="1085850" cy="4080510"/>
      </dsp:txXfrm>
    </dsp:sp>
    <dsp:sp modelId="{EEDA302B-5BA9-46BA-B6CA-7B043015C20B}">
      <dsp:nvSpPr>
        <dsp:cNvPr id="0" name=""/>
        <dsp:cNvSpPr/>
      </dsp:nvSpPr>
      <dsp:spPr>
        <a:xfrm>
          <a:off x="7600950" y="1943100"/>
          <a:ext cx="1085850" cy="4080510"/>
        </a:xfrm>
        <a:prstGeom prst="rect">
          <a:avLst/>
        </a:prstGeom>
        <a:gradFill rotWithShape="0">
          <a:gsLst>
            <a:gs pos="0">
              <a:schemeClr val="accent4">
                <a:hueOff val="1814420"/>
                <a:satOff val="-5940"/>
                <a:lumOff val="0"/>
                <a:alphaOff val="0"/>
                <a:shade val="60000"/>
              </a:schemeClr>
            </a:gs>
            <a:gs pos="33000">
              <a:schemeClr val="accent4">
                <a:hueOff val="1814420"/>
                <a:satOff val="-5940"/>
                <a:lumOff val="0"/>
                <a:alphaOff val="0"/>
                <a:tint val="86500"/>
              </a:schemeClr>
            </a:gs>
            <a:gs pos="46750">
              <a:schemeClr val="accent4">
                <a:hueOff val="1814420"/>
                <a:satOff val="-594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1814420"/>
                <a:satOff val="-594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1814420"/>
                <a:satOff val="-5940"/>
                <a:lumOff val="0"/>
                <a:alphaOff val="0"/>
                <a:tint val="86000"/>
              </a:schemeClr>
            </a:gs>
            <a:gs pos="100000">
              <a:schemeClr val="accent4">
                <a:hueOff val="1814420"/>
                <a:satOff val="-594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cap="none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rPr>
            <a:t>برنامه سالانه کشور</a:t>
          </a:r>
          <a:endParaRPr lang="fa-IR" sz="3700" b="1" kern="1200" cap="none" spc="50" dirty="0">
            <a:ln w="11430"/>
            <a:solidFill>
              <a:schemeClr val="tx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cs typeface="2  Titr" pitchFamily="2" charset="-78"/>
          </a:endParaRPr>
        </a:p>
      </dsp:txBody>
      <dsp:txXfrm>
        <a:off x="7600950" y="1943100"/>
        <a:ext cx="1085850" cy="4080510"/>
      </dsp:txXfrm>
    </dsp:sp>
    <dsp:sp modelId="{F446A914-E0C8-49F4-BD30-33B50E92787A}">
      <dsp:nvSpPr>
        <dsp:cNvPr id="0" name=""/>
        <dsp:cNvSpPr/>
      </dsp:nvSpPr>
      <dsp:spPr>
        <a:xfrm>
          <a:off x="0" y="6023610"/>
          <a:ext cx="8686800" cy="45339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4B72-9724-489B-BAD5-54901A06F4A3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F1EE6-FB85-4C79-B846-118255320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549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583;&#1585;%20&#1583;&#1587;&#1578;%20&#1576;&#1607;&#1585;&#1607;%20&#1576;&#1585;&#1583;&#1575;&#1585;&#1740;.ppt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6934200" cy="52578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sz="6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2  Elham" pitchFamily="2" charset="-78"/>
              </a:rPr>
              <a:t>سطح بندي اقدامات </a:t>
            </a:r>
          </a:p>
          <a:p>
            <a:pPr algn="ctr">
              <a:lnSpc>
                <a:spcPct val="150000"/>
              </a:lnSpc>
            </a:pPr>
            <a:r>
              <a:rPr lang="fa-IR" sz="6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2  Elham" pitchFamily="2" charset="-78"/>
              </a:rPr>
              <a:t>پدافند غيرعامل</a:t>
            </a:r>
            <a:endParaRPr lang="en-US" sz="66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Elham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9627985"/>
              </p:ext>
            </p:extLst>
          </p:nvPr>
        </p:nvGraphicFramePr>
        <p:xfrm>
          <a:off x="1524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2451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9331821"/>
              </p:ext>
            </p:extLst>
          </p:nvPr>
        </p:nvGraphicFramePr>
        <p:xfrm>
          <a:off x="1524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7251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715000"/>
            <a:ext cx="77724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280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مفاهیم اصلی پدافند غیرعامل در مهندسی</a:t>
            </a:r>
            <a:endParaRPr lang="fa-IR" sz="280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FD9A3E-007E-46A0-8D76-FFA297C1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EEFD9A3E-007E-46A0-8D76-FFA297C1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EEFD9A3E-007E-46A0-8D76-FFA297C1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3E1D1F-EF91-472C-9720-410CB533E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673E1D1F-EF91-472C-9720-410CB533E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673E1D1F-EF91-472C-9720-410CB533E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046D28-9B41-470C-8617-F8318FE2B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43046D28-9B41-470C-8617-F8318FE2B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43046D28-9B41-470C-8617-F8318FE2B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797369-93E5-4F16-A51A-DA32B5C67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51797369-93E5-4F16-A51A-DA32B5C67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51797369-93E5-4F16-A51A-DA32B5C67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042B5E-7547-4240-AE88-C7E9A08C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E5042B5E-7547-4240-AE88-C7E9A08C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E5042B5E-7547-4240-AE88-C7E9A08C8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53C2E5-69FF-41BA-A9EE-76FF1BF44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E053C2E5-69FF-41BA-A9EE-76FF1BF44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E053C2E5-69FF-41BA-A9EE-76FF1BF44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76D9F9-392B-4386-96E9-E5FDC4BB9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5E76D9F9-392B-4386-96E9-E5FDC4BB9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5E76D9F9-392B-4386-96E9-E5FDC4BB9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8153400" cy="4495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628650" indent="-628650" algn="r" rtl="1">
              <a:lnSpc>
                <a:spcPct val="17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fa-IR" sz="48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در دست مطالعه</a:t>
            </a:r>
            <a:endParaRPr lang="fa-IR" sz="48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Jadid" pitchFamily="2" charset="-78"/>
              <a:hlinkClick r:id="rId3" action="ppaction://hlinkpres?slideindex=1&amp;slidetitle="/>
            </a:endParaRPr>
          </a:p>
          <a:p>
            <a:pPr marL="628650" indent="-628650" algn="r" rtl="1">
              <a:lnSpc>
                <a:spcPct val="17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fa-IR" sz="48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در </a:t>
            </a:r>
            <a:r>
              <a:rPr lang="fa-IR" sz="48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دست </a:t>
            </a:r>
            <a:r>
              <a:rPr lang="fa-IR" sz="48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بهره برداری.</a:t>
            </a:r>
            <a:endParaRPr lang="en-US" sz="48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762000" y="157162"/>
            <a:ext cx="7467600" cy="13668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وضعیت پروژه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 </a:t>
            </a:r>
            <a:r>
              <a:rPr lang="fa-IR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برای اقدام </a:t>
            </a:r>
            <a:br>
              <a:rPr lang="fa-IR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</a:br>
            <a:r>
              <a:rPr lang="fa-I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فنی ومهندسی پدافند </a:t>
            </a:r>
            <a:r>
              <a:rPr lang="fa-IR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غیرعامل :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78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78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animBg="1"/>
      <p:bldP spid="778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705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>
              <a:buNone/>
            </a:pPr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اقدامات پدافند غيرعامل در حوزه فنی ومهندسی :</a:t>
            </a:r>
          </a:p>
          <a:p>
            <a:pPr algn="r" rtl="1">
              <a:lnSpc>
                <a:spcPct val="200000"/>
              </a:lnSpc>
              <a:buBlip>
                <a:blip r:embed="rId2"/>
              </a:buBlip>
            </a:pPr>
            <a:r>
              <a:rPr lang="fa-IR" sz="3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اقدامات مستقیم مهندسی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6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ف</a:t>
            </a: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رایند مهندسی پدافند غیرعامل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بکار گیری مشاور ذیصلاح یا تیم خبره فنی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مطالعه در ارتباط بامیزان پایداری مورد نیاز طرح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تامین پایداری طرح در ذات طرح قبل از شکل گیری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اجرای طرح همزمان با اصول و ..پدافند غیرعامل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راهبری طرح ونظارت بر حسن اجرا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بازخورد طرح و میزان پایداری مورد نیاز</a:t>
            </a:r>
          </a:p>
          <a:p>
            <a:pPr lvl="2">
              <a:lnSpc>
                <a:spcPct val="200000"/>
              </a:lnSpc>
              <a:buBlip>
                <a:blip r:embed="rId2"/>
              </a:buBlip>
            </a:pPr>
            <a:r>
              <a:rPr lang="fa-IR" sz="19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بازبینی مجدد نسبت طرح وتهدیدات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32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>
              <a:buNone/>
            </a:pPr>
            <a:r>
              <a:rPr lang="fa-IR" sz="3200" b="1" dirty="0" smtClean="0">
                <a:ln w="11430"/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2  Titr" pitchFamily="2" charset="-78"/>
              </a:rPr>
              <a:t>اقدامات پدافند غيرعامل در حوزه فنی ومهندسی :</a:t>
            </a:r>
          </a:p>
          <a:p>
            <a:pPr algn="r" rtl="1">
              <a:lnSpc>
                <a:spcPct val="200000"/>
              </a:lnSpc>
              <a:buBlip>
                <a:blip r:embed="rId2"/>
              </a:buBlip>
            </a:pPr>
            <a:r>
              <a:rPr lang="fa-IR" sz="4000" b="1" dirty="0" smtClean="0">
                <a:ln w="11430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2  Jadid" pitchFamily="2" charset="-78"/>
              </a:rPr>
              <a:t>اقدامات مهندسی معکوس( </a:t>
            </a: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نسبت به وضع موجود طرح</a:t>
            </a:r>
            <a:r>
              <a:rPr lang="fa-IR" sz="4000" b="1" dirty="0" smtClean="0">
                <a:ln w="11430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2  Jadid" pitchFamily="2" charset="-78"/>
              </a:rPr>
              <a:t>)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تعریف تهدید نسبت به طرح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احصائ آسیب پذیری طرح نسبت به تهدیدات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انالیز ریسک طرح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راه کار های کاهش آسیب پذیری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مهندسی ارزش بسبت به راه کار ها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انتخاب راه کار بهینه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راهبری و اجرای راه کار ها</a:t>
            </a:r>
          </a:p>
          <a:p>
            <a:pPr lvl="2">
              <a:lnSpc>
                <a:spcPct val="150000"/>
              </a:lnSpc>
              <a:buBlip>
                <a:blip r:embed="rId2"/>
              </a:buBlip>
            </a:pPr>
            <a:r>
              <a:rPr lang="fa-IR" sz="2000" b="1" dirty="0" smtClean="0">
                <a:ln w="11430"/>
                <a:solidFill>
                  <a:srgbClr val="002060"/>
                </a:solidFill>
                <a:cs typeface="2  Jadid" pitchFamily="2" charset="-78"/>
              </a:rPr>
              <a:t>کنترل میزان کفایت کاهش اسیب پذیری ها نسبت به طرح</a:t>
            </a:r>
            <a:endParaRPr lang="en-US" sz="2000" b="1" dirty="0" smtClean="0">
              <a:ln w="11430"/>
              <a:solidFill>
                <a:srgbClr val="002060"/>
              </a:solidFill>
              <a:cs typeface="2  Jadid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6858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MRT_Win2Farsi_2" pitchFamily="2" charset="0"/>
                <a:cs typeface="2  Homa" pitchFamily="2" charset="-78"/>
              </a:rPr>
              <a:t>سطح بندي پدافند غيرعامل -</a:t>
            </a:r>
            <a:r>
              <a:rPr lang="fa-IR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MRT_Win2Farsi_2" pitchFamily="2" charset="0"/>
                <a:cs typeface="2  Homa" pitchFamily="2" charset="-78"/>
              </a:rPr>
              <a:t>سطح اجرائي</a:t>
            </a:r>
            <a:endParaRPr lang="en-US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_MRT_Win2Farsi_2" pitchFamily="2" charset="0"/>
              <a:cs typeface="2  Homa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6594351"/>
              </p:ext>
            </p:extLst>
          </p:nvPr>
        </p:nvGraphicFramePr>
        <p:xfrm>
          <a:off x="152400" y="762000"/>
          <a:ext cx="876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0A65A-BCB9-4802-BE95-1E1AD396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2270A65A-BCB9-4802-BE95-1E1AD396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2270A65A-BCB9-4802-BE95-1E1AD396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9627985"/>
              </p:ext>
            </p:extLst>
          </p:nvPr>
        </p:nvGraphicFramePr>
        <p:xfrm>
          <a:off x="1524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2451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DA3C8216-7863-4CD6-B29A-202218E7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graphicEl>
                                              <a:dgm id="{AC6A76F1-1EA3-48F9-B077-0923C58D9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9331821"/>
              </p:ext>
            </p:extLst>
          </p:nvPr>
        </p:nvGraphicFramePr>
        <p:xfrm>
          <a:off x="1524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7251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6858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MRT_Win2Farsi_2" pitchFamily="2" charset="0"/>
                <a:cs typeface="2  Homa" pitchFamily="2" charset="-78"/>
              </a:rPr>
              <a:t>سطح بندي پدافند غيرعامل -</a:t>
            </a:r>
            <a:r>
              <a:rPr lang="fa-IR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MRT_Win2Farsi_2" pitchFamily="2" charset="0"/>
                <a:cs typeface="2  Homa" pitchFamily="2" charset="-78"/>
              </a:rPr>
              <a:t>سطح اجرائي</a:t>
            </a:r>
            <a:endParaRPr lang="en-US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_MRT_Win2Farsi_2" pitchFamily="2" charset="0"/>
              <a:cs typeface="2  Homa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6594351"/>
              </p:ext>
            </p:extLst>
          </p:nvPr>
        </p:nvGraphicFramePr>
        <p:xfrm>
          <a:off x="152400" y="762000"/>
          <a:ext cx="876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0A65A-BCB9-4802-BE95-1E1AD396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2270A65A-BCB9-4802-BE95-1E1AD396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2270A65A-BCB9-4802-BE95-1E1AD396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915400" cy="67403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lvl="0" indent="-514350" algn="just">
              <a:buNone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1- تأكيد بر پدافند غيرعامل كه عبارت است از مجموعه اقدامات غير مسلحانه كه موجب </a:t>
            </a:r>
            <a:r>
              <a:rPr lang="fa-IR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افزايش بازدارندگي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، كاهش آسيب‌پذيري، </a:t>
            </a:r>
            <a:r>
              <a:rPr lang="fa-IR" sz="4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تداوم فعاليت‌هاي ضروري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، </a:t>
            </a:r>
            <a:r>
              <a:rPr lang="fa-IR" sz="4800" b="1" spc="50" dirty="0" smtClean="0">
                <a:ln w="11430"/>
                <a:solidFill>
                  <a:srgbClr val="CC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ارتقاء پايداري ملي 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و </a:t>
            </a:r>
            <a:r>
              <a:rPr lang="fa-IR" sz="48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تسهيل مديريت بحران 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در مقابل تهديدات و اقدامات نظامي دشمن مي‌گردد.</a:t>
            </a:r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endParaRPr>
          </a:p>
          <a:p>
            <a:pPr marL="514350" lvl="0" indent="-514350" algn="just">
              <a:buNone/>
            </a:pPr>
            <a:endParaRPr lang="fa-IR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0"/>
            <a:ext cx="6512511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3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سطح راهبردی پدافند غیر عامل </a:t>
            </a:r>
            <a:endParaRPr lang="fa-IR" sz="32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"/>
            <a:ext cx="5943600" cy="45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" indent="0" algn="ctr" rtl="1">
              <a:buNone/>
            </a:pPr>
            <a:r>
              <a:rPr lang="fa-IR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هزینه وفایده سطوح پدافند غیر عامل </a:t>
            </a:r>
          </a:p>
          <a:p>
            <a:pPr algn="ctr" rtl="1"/>
            <a:endParaRPr lang="fa-IR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Jadid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263645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2800" y="1402080"/>
            <a:ext cx="1981200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سهولت در اقدامات</a:t>
            </a:r>
          </a:p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در کنترل مدیریت</a:t>
            </a:r>
          </a:p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با قدرت ابتکار</a:t>
            </a:r>
          </a:p>
          <a:p>
            <a:pPr marL="285750" indent="-285750" algn="r" rtl="1">
              <a:buFont typeface="Wingdings" pitchFamily="2" charset="2"/>
              <a:buChar char="v"/>
            </a:pPr>
            <a:endParaRPr lang="fa-IR" sz="1400" b="1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85750" indent="-285750" algn="r" rtl="1">
              <a:buFont typeface="Wingdings" pitchFamily="2" charset="2"/>
              <a:buChar char="v"/>
            </a:pPr>
            <a:endParaRPr lang="fa-IR" sz="1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199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0"/>
            <a:ext cx="6512511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3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سطح عملیاتی پدافند غیر عامل </a:t>
            </a:r>
            <a:endParaRPr lang="fa-IR" sz="32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"/>
            <a:ext cx="5943600" cy="45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" indent="0" algn="ctr" rtl="1">
              <a:buNone/>
            </a:pPr>
            <a:r>
              <a:rPr lang="fa-IR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هزینه وفایده سطوح پدافند غیر عامل </a:t>
            </a:r>
          </a:p>
          <a:p>
            <a:pPr algn="ctr" rtl="1"/>
            <a:endParaRPr lang="fa-IR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Jadid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1794993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2800" y="1402080"/>
            <a:ext cx="1981200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سهولت در اقدامات</a:t>
            </a:r>
          </a:p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در کنترل مدیریت</a:t>
            </a:r>
          </a:p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با قدرت ابتکار</a:t>
            </a:r>
          </a:p>
          <a:p>
            <a:pPr marL="285750" indent="-285750" algn="r" rtl="1">
              <a:buFont typeface="Wingdings" pitchFamily="2" charset="2"/>
              <a:buChar char="v"/>
            </a:pPr>
            <a:endParaRPr lang="fa-IR" sz="1400" b="1" spc="50" dirty="0" smtClean="0">
              <a:ln w="11430"/>
              <a:solidFill>
                <a:prstClr val="black">
                  <a:lumMod val="95000"/>
                  <a:lumOff val="5000"/>
                </a:prst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85750" indent="-285750" algn="r" rtl="1">
              <a:buFont typeface="Wingdings" pitchFamily="2" charset="2"/>
              <a:buChar char="v"/>
            </a:pPr>
            <a:endParaRPr lang="fa-IR" sz="1400" b="1" spc="50" dirty="0">
              <a:ln w="11430"/>
              <a:solidFill>
                <a:prstClr val="black">
                  <a:lumMod val="95000"/>
                  <a:lumOff val="5000"/>
                </a:prst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573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86400"/>
            <a:ext cx="6512511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fa-IR" sz="3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Titr" pitchFamily="2" charset="-78"/>
              </a:rPr>
              <a:t>سطح اجرائی پدافند غیر عامل </a:t>
            </a:r>
            <a:endParaRPr lang="fa-IR" sz="32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"/>
            <a:ext cx="5943600" cy="45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" indent="0" algn="ctr" rtl="1">
              <a:buNone/>
            </a:pPr>
            <a:r>
              <a:rPr lang="fa-IR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2  Jadid" pitchFamily="2" charset="-78"/>
              </a:rPr>
              <a:t>هزینه وفایده سطوح پدافند غیر عامل </a:t>
            </a:r>
          </a:p>
          <a:p>
            <a:pPr algn="ctr" rtl="1"/>
            <a:endParaRPr lang="fa-IR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2  Jadid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042363188"/>
              </p:ext>
            </p:extLst>
          </p:nvPr>
        </p:nvGraphicFramePr>
        <p:xfrm>
          <a:off x="381000" y="1066800"/>
          <a:ext cx="72390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2800" y="1402080"/>
            <a:ext cx="1981200" cy="138499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صعوبت در اقدامات</a:t>
            </a:r>
          </a:p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انفعالی بودن</a:t>
            </a:r>
          </a:p>
          <a:p>
            <a:pPr marL="285750" indent="-285750" algn="r" rtl="1">
              <a:buFont typeface="Wingdings" pitchFamily="2" charset="2"/>
              <a:buChar char="v"/>
            </a:pPr>
            <a:r>
              <a:rPr lang="fa-IR" sz="1400" b="1" spc="50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هزینه حداکثری</a:t>
            </a:r>
          </a:p>
          <a:p>
            <a:pPr marL="285750" indent="-285750" algn="r" rtl="1">
              <a:buFont typeface="Wingdings" pitchFamily="2" charset="2"/>
              <a:buChar char="v"/>
            </a:pPr>
            <a:endParaRPr lang="fa-IR" sz="1400" b="1" spc="50" dirty="0" smtClean="0">
              <a:ln w="11430"/>
              <a:solidFill>
                <a:prstClr val="black">
                  <a:lumMod val="95000"/>
                  <a:lumOff val="5000"/>
                </a:prst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85750" indent="-285750" algn="r" rtl="1">
              <a:buFont typeface="Wingdings" pitchFamily="2" charset="2"/>
              <a:buChar char="v"/>
            </a:pPr>
            <a:endParaRPr lang="fa-IR" sz="1400" b="1" spc="50" dirty="0">
              <a:ln w="11430"/>
              <a:solidFill>
                <a:prstClr val="black">
                  <a:lumMod val="95000"/>
                  <a:lumOff val="5000"/>
                </a:prst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57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8871392"/>
              </p:ext>
            </p:extLst>
          </p:nvPr>
        </p:nvGraphicFramePr>
        <p:xfrm>
          <a:off x="457200" y="8382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05692"/>
            <a:ext cx="6553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fa-IR" sz="320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2  Jadid" pitchFamily="2" charset="-78"/>
              </a:rPr>
              <a:t>مفاهيم واهداف كلي پدافند عيرعامل</a:t>
            </a:r>
            <a:endParaRPr lang="en-US" sz="320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F4A575-B65F-4B07-915C-80936ABF7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F4A575-B65F-4B07-915C-80936ABF7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F4A575-B65F-4B07-915C-80936ABF7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8A6CD7-203D-4639-9971-B2B4087B7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C8A6CD7-203D-4639-9971-B2B4087B7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C8A6CD7-203D-4639-9971-B2B4087B7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B5DDE-CA77-4B7E-A376-96D37E2EA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1C8B5DDE-CA77-4B7E-A376-96D37E2EA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1C8B5DDE-CA77-4B7E-A376-96D37E2EA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B6250-47A9-4BC4-AE88-890D3AD07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E7B6250-47A9-4BC4-AE88-890D3AD07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E7B6250-47A9-4BC4-AE88-890D3AD07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3A5436-C6DA-46CB-8B81-4B11C8F56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D23A5436-C6DA-46CB-8B81-4B11C8F56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D23A5436-C6DA-46CB-8B81-4B11C8F56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095DE7-1C62-4056-9D8A-076944BA8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16095DE7-1C62-4056-9D8A-076944BA8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16095DE7-1C62-4056-9D8A-076944BA8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D8C300-8584-4E4E-9458-BB35AB9D9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7D8C300-8584-4E4E-9458-BB35AB9D9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7D8C300-8584-4E4E-9458-BB35AB9D9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D366B5-A8AA-45EC-AD59-A1585DEA9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F4D366B5-A8AA-45EC-AD59-A1585DEA9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F4D366B5-A8AA-45EC-AD59-A1585DEA9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74FA79-6518-461E-9F1D-332673D0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B774FA79-6518-461E-9F1D-332673D0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B774FA79-6518-461E-9F1D-332673D0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0D0FDD-CDF8-443B-9AF4-7886CB338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C60D0FDD-CDF8-443B-9AF4-7886CB338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C60D0FDD-CDF8-443B-9AF4-7886CB338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E36359-EF1D-4CA6-908F-CD45469AE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2CE36359-EF1D-4CA6-908F-CD45469AE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2CE36359-EF1D-4CA6-908F-CD45469AE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2  Elham" pitchFamily="2" charset="-78"/>
              </a:rPr>
              <a:t>جدول سطح بندي پدافند غيرعامل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Elham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8616203"/>
              </p:ext>
            </p:extLst>
          </p:nvPr>
        </p:nvGraphicFramePr>
        <p:xfrm>
          <a:off x="304800" y="1524001"/>
          <a:ext cx="8534400" cy="5227319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989788">
                <a:tc>
                  <a:txBody>
                    <a:bodyPr/>
                    <a:lstStyle/>
                    <a:p>
                      <a:pPr algn="ctr"/>
                      <a:r>
                        <a:rPr lang="fa-IR" sz="1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جنس برنامه</a:t>
                      </a:r>
                      <a:endParaRPr lang="en-US" sz="1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دستگاههای مخاطب</a:t>
                      </a:r>
                      <a:endParaRPr lang="en-US" sz="1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ماهيت اقدام</a:t>
                      </a:r>
                      <a:endParaRPr lang="en-US" sz="1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اقدام عمده</a:t>
                      </a:r>
                      <a:endParaRPr lang="en-US" sz="1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مصاديق حوزه ها</a:t>
                      </a:r>
                      <a:endParaRPr lang="en-US" sz="1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حوزه ها</a:t>
                      </a:r>
                      <a:endParaRPr lang="en-US" sz="1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سطوح پدافند غيرعامل</a:t>
                      </a:r>
                      <a:endParaRPr lang="en-US" sz="1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</a:tr>
              <a:tr h="1082581"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تدابیر  رهبری</a:t>
                      </a:r>
                      <a:r>
                        <a:rPr lang="fa-IR" sz="16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 ،جهت گیری کلی ، و..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رهبری ،مجلس دولت، مجمع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راهبرد ،تدبير ،سياست كلي و</a:t>
                      </a:r>
                      <a:endParaRPr lang="en-US" sz="16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  <a:p>
                      <a:pPr algn="ctr"/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چشم انداز ،برنامه آمايش سرزمين 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سيستم راهبردي وراهبري كشور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حوزه مغزافراري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سطح</a:t>
                      </a:r>
                      <a:r>
                        <a:rPr lang="fa-IR" sz="16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 استراتژيك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</a:tr>
              <a:tr h="1082581"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آئین نامه های اجرائی ،نظام عمرانی و..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مجلس،دولت</a:t>
                      </a:r>
                      <a:r>
                        <a:rPr lang="fa-IR" sz="16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 ،وزارتخانه ها</a:t>
                      </a:r>
                      <a:endParaRPr lang="fa-IR" sz="16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برنامه ،ملاخظات</a:t>
                      </a:r>
                    </a:p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فني</a:t>
                      </a:r>
                      <a:r>
                        <a:rPr lang="fa-IR" sz="16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 ،صنعتي و.</a:t>
                      </a:r>
                      <a:endParaRPr lang="fa-IR" sz="16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برنامه پنجساله وسياست كلي در برنامه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سيستم</a:t>
                      </a:r>
                      <a:r>
                        <a:rPr lang="fa-IR" sz="16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 مهندسي وصنعتي كشور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حوزه زير ساختي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سطح عملياتي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</a:tr>
              <a:tr h="1082581"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اجرا ،آمادگی ،آموزش ومقابله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دستگاه ها ی اجرائی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برنامه اجرائي ،آمادگي ومديريت بحران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برنامه وبودجه سالانه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سيستم مردمي و</a:t>
                      </a:r>
                    </a:p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شهر ها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حوزه مردمي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سطح اجرائي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</a:tr>
              <a:tr h="989788"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اقدام فوری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دستگاه ،سازمان </a:t>
                      </a:r>
                      <a:r>
                        <a:rPr lang="fa-IR" sz="12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پدافند </a:t>
                      </a:r>
                      <a:r>
                        <a:rPr lang="fa-IR" sz="14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غیرعامل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اقدامات فوريتي و</a:t>
                      </a:r>
                    </a:p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ويژه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بنا به اولويت</a:t>
                      </a:r>
                    </a:p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واهميت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زير ساخت هاي</a:t>
                      </a:r>
                    </a:p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ويژه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حوزه ويژه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cs typeface="2  Titr" pitchFamily="2" charset="-78"/>
                        </a:rPr>
                        <a:t>سطح ويژه</a:t>
                      </a:r>
                      <a:endParaRPr lang="en-US" sz="16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cs typeface="2  Titr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2054087"/>
              </p:ext>
            </p:extLst>
          </p:nvPr>
        </p:nvGraphicFramePr>
        <p:xfrm>
          <a:off x="152400" y="2286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731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07D759-C339-4D85-B985-EF503CAE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A107D759-C339-4D85-B985-EF503CAE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107D759-C339-4D85-B985-EF503CAE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107D759-C339-4D85-B985-EF503CAE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A107D759-C339-4D85-B985-EF503CAE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2AF2B3-339A-4803-ACE8-4029BA98E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02AF2B3-339A-4803-ACE8-4029BA98E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102AF2B3-339A-4803-ACE8-4029BA98E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102AF2B3-339A-4803-ACE8-4029BA98E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102AF2B3-339A-4803-ACE8-4029BA98E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D8680E-2AC0-4C9C-9CC6-4CB8FF64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FDD8680E-2AC0-4C9C-9CC6-4CB8FF64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FDD8680E-2AC0-4C9C-9CC6-4CB8FF64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FDD8680E-2AC0-4C9C-9CC6-4CB8FF64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FDD8680E-2AC0-4C9C-9CC6-4CB8FF64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AECD79-CD7A-4BC8-92CD-4149775EF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CAAECD79-CD7A-4BC8-92CD-4149775EF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CAAECD79-CD7A-4BC8-92CD-4149775EF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CAAECD79-CD7A-4BC8-92CD-4149775EF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CAAECD79-CD7A-4BC8-92CD-4149775EF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15C17C-BA21-4FB9-AACA-0EDBA6796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9C15C17C-BA21-4FB9-AACA-0EDBA6796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9C15C17C-BA21-4FB9-AACA-0EDBA6796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9C15C17C-BA21-4FB9-AACA-0EDBA6796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9C15C17C-BA21-4FB9-AACA-0EDBA6796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26FE5E-A7AD-4966-B9F3-4FB30FA29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7D26FE5E-A7AD-4966-B9F3-4FB30FA29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7D26FE5E-A7AD-4966-B9F3-4FB30FA29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7D26FE5E-A7AD-4966-B9F3-4FB30FA29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7D26FE5E-A7AD-4966-B9F3-4FB30FA29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659440-0CE0-4362-8C4E-5DFEF100D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5E659440-0CE0-4362-8C4E-5DFEF100D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5E659440-0CE0-4362-8C4E-5DFEF100D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5E659440-0CE0-4362-8C4E-5DFEF100D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5E659440-0CE0-4362-8C4E-5DFEF100D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98188E-3207-4631-856E-45C05CB8C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998188E-3207-4631-856E-45C05CB8C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998188E-3207-4631-856E-45C05CB8C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5998188E-3207-4631-856E-45C05CB8C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5998188E-3207-4631-856E-45C05CB8C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EB3C3-04B6-4B15-B80E-CD68660F6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D0BEB3C3-04B6-4B15-B80E-CD68660F6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D0BEB3C3-04B6-4B15-B80E-CD68660F6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D0BEB3C3-04B6-4B15-B80E-CD68660F6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D0BEB3C3-04B6-4B15-B80E-CD68660F6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9627985"/>
              </p:ext>
            </p:extLst>
          </p:nvPr>
        </p:nvGraphicFramePr>
        <p:xfrm>
          <a:off x="1524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2451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4F47BAB4-3ED4-4E92-B9E4-F14657784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9331821"/>
              </p:ext>
            </p:extLst>
          </p:nvPr>
        </p:nvGraphicFramePr>
        <p:xfrm>
          <a:off x="1524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7251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F446A914-E0C8-49F4-BD30-33B50E92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3F50C02-56BA-4ADE-BF04-1349C0CAC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8DEFD38-6E1F-42AC-B3E7-CE7D2ABAC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7658878-DB08-43C0-A02C-877F89234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7621789-8E21-47F8-BCA0-92FA91EF1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35FD7C79-BD07-4072-92EB-0C95A1C0B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C487FFE-2B7B-4292-9EE6-BA53F1DC1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58CCBC9-440C-46B2-8684-C9491C8B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03E4B0B-F0C7-4C8F-88D8-D07EAEE75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EEDA302B-5BA9-46BA-B6CA-7B043015C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64868EC3-66E0-45B3-ADE2-52A1040C9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MRT_Win2Farsi_2" pitchFamily="2" charset="0"/>
                <a:cs typeface="2  Homa" pitchFamily="2" charset="-78"/>
              </a:rPr>
              <a:t>سطح بندي پدافند غيرعامل -سطح راهبردي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_MRT_Win2Farsi_2" pitchFamily="2" charset="0"/>
              <a:cs typeface="2  Homa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6858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MRT_Win2Farsi_2" pitchFamily="2" charset="0"/>
                <a:cs typeface="2  Homa" pitchFamily="2" charset="-78"/>
              </a:rPr>
              <a:t>سطح بندي پدافند غيرعامل -</a:t>
            </a:r>
            <a:r>
              <a:rPr lang="fa-IR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MRT_Win2Farsi_2" pitchFamily="2" charset="0"/>
                <a:cs typeface="2  Homa" pitchFamily="2" charset="-78"/>
              </a:rPr>
              <a:t>سطح عملياتي</a:t>
            </a:r>
            <a:endParaRPr lang="en-US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_MRT_Win2Farsi_2" pitchFamily="2" charset="0"/>
              <a:cs typeface="2  Homa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76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8EB809-7E08-4724-9369-8BB7A289D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551BFF7-7A48-4D27-B620-364BC9950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75BC876-69A0-4DBE-B280-E9F4D5567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DBB2C0EB-6D44-4F2D-8C2E-D3B111866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4336B34-A1C8-46B6-9C4D-3FB544E5F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E841366-0236-4348-8590-81DB0552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5CBC5CF0-96B2-4846-8869-E724CA68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FEFE907-2410-4407-B638-79AAABC21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4AA923FE-C050-4BF8-8C83-317B80C85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70C174D0-479F-47D4-BEAF-DE3578E60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E09884D-433B-48F4-A316-DC7BE70EE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F6CDCD4B-7ECF-4E7C-B325-2A617FCB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D02CF12-A1DD-4479-B3E6-D4F480152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ECD90B81-E6D9-4541-A3F8-1F7218B3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0DD72022-D533-404A-B501-8958D62B6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E035F2D3-A4BA-4488-A4C9-FF5B261B4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</TotalTime>
  <Words>891</Words>
  <Application>Microsoft Office PowerPoint</Application>
  <PresentationFormat>On-screen Show (4:3)</PresentationFormat>
  <Paragraphs>245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Slide 1</vt:lpstr>
      <vt:lpstr>Slide 2</vt:lpstr>
      <vt:lpstr>Slide 3</vt:lpstr>
      <vt:lpstr>جدول سطح بندي پدافند غيرعامل</vt:lpstr>
      <vt:lpstr>Slide 5</vt:lpstr>
      <vt:lpstr>Slide 6</vt:lpstr>
      <vt:lpstr>Slide 7</vt:lpstr>
      <vt:lpstr>سطح بندي پدافند غيرعامل -سطح راهبردي</vt:lpstr>
      <vt:lpstr>سطح بندي پدافند غيرعامل -سطح عملياتي</vt:lpstr>
      <vt:lpstr>Slide 10</vt:lpstr>
      <vt:lpstr>Slide 11</vt:lpstr>
      <vt:lpstr>مفاهیم اصلی پدافند غیرعامل در مهندسی</vt:lpstr>
      <vt:lpstr>Slide 13</vt:lpstr>
      <vt:lpstr>Slide 14</vt:lpstr>
      <vt:lpstr>Slide 15</vt:lpstr>
      <vt:lpstr>سطح بندي پدافند غيرعامل -سطح اجرائي</vt:lpstr>
      <vt:lpstr>Slide 17</vt:lpstr>
      <vt:lpstr>Slide 18</vt:lpstr>
      <vt:lpstr>سطح بندي پدافند غيرعامل -سطح اجرائي</vt:lpstr>
      <vt:lpstr>سطح راهبردی پدافند غیر عامل </vt:lpstr>
      <vt:lpstr>سطح عملیاتی پدافند غیر عامل </vt:lpstr>
      <vt:lpstr>سطح اجرائی پدافند غیر عامل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17mo.momenian</cp:lastModifiedBy>
  <cp:revision>32</cp:revision>
  <dcterms:created xsi:type="dcterms:W3CDTF">2006-08-16T00:00:00Z</dcterms:created>
  <dcterms:modified xsi:type="dcterms:W3CDTF">2017-04-29T08:13:27Z</dcterms:modified>
</cp:coreProperties>
</file>